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Luckiest Guy" charset="1" panose="02000506000000020004"/>
      <p:regular r:id="rId20"/>
    </p:embeddedFont>
    <p:embeddedFont>
      <p:font typeface="Ubuntu" charset="1" panose="020B0504030602030204"/>
      <p:regular r:id="rId21"/>
    </p:embeddedFont>
    <p:embeddedFont>
      <p:font typeface="Ubuntu Bold" charset="1" panose="020B0804030602030204"/>
      <p:regular r:id="rId22"/>
    </p:embeddedFont>
    <p:embeddedFont>
      <p:font typeface="Montserrat Classic Bold" charset="1" panose="00000800000000000000"/>
      <p:regular r:id="rId23"/>
    </p:embeddedFont>
    <p:embeddedFont>
      <p:font typeface="Montserrat Classic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37.png" Type="http://schemas.openxmlformats.org/officeDocument/2006/relationships/image"/><Relationship Id="rId13" Target="../media/image38.jpe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41.png" Type="http://schemas.openxmlformats.org/officeDocument/2006/relationships/image"/><Relationship Id="rId17" Target="../media/image42.svg" Type="http://schemas.openxmlformats.org/officeDocument/2006/relationships/image"/><Relationship Id="rId18" Target="../media/image43.png" Type="http://schemas.openxmlformats.org/officeDocument/2006/relationships/image"/><Relationship Id="rId19" Target="../media/image44.svg" Type="http://schemas.openxmlformats.org/officeDocument/2006/relationships/image"/><Relationship Id="rId2" Target="../media/image21.png" Type="http://schemas.openxmlformats.org/officeDocument/2006/relationships/image"/><Relationship Id="rId20" Target="../media/image45.jpeg" Type="http://schemas.openxmlformats.org/officeDocument/2006/relationships/image"/><Relationship Id="rId3" Target="../media/image2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46.png" Type="http://schemas.openxmlformats.org/officeDocument/2006/relationships/image"/><Relationship Id="rId17" Target="../media/image47.svg" Type="http://schemas.openxmlformats.org/officeDocument/2006/relationships/image"/><Relationship Id="rId18" Target="../media/image48.png" Type="http://schemas.openxmlformats.org/officeDocument/2006/relationships/image"/><Relationship Id="rId19" Target="../media/image49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18.png" Type="http://schemas.openxmlformats.org/officeDocument/2006/relationships/image"/><Relationship Id="rId16" Target="../media/image19.svg" Type="http://schemas.openxmlformats.org/officeDocument/2006/relationships/image"/><Relationship Id="rId2" Target="../media/image50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18.png" Type="http://schemas.openxmlformats.org/officeDocument/2006/relationships/image"/><Relationship Id="rId17" Target="../media/image19.svg" Type="http://schemas.openxmlformats.org/officeDocument/2006/relationships/image"/><Relationship Id="rId18" Target="../media/image20.jpeg" Type="http://schemas.openxmlformats.org/officeDocument/2006/relationships/image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29.png" Type="http://schemas.openxmlformats.org/officeDocument/2006/relationships/image"/><Relationship Id="rId17" Target="../media/image30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31.pn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8.png" Type="http://schemas.openxmlformats.org/officeDocument/2006/relationships/image"/><Relationship Id="rId16" Target="../media/image9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32.png" Type="http://schemas.openxmlformats.org/officeDocument/2006/relationships/image"/><Relationship Id="rId13" Target="../media/image33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32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32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32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32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54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68689">
            <a:off x="-1799546" y="-1308638"/>
            <a:ext cx="4661544" cy="3181504"/>
          </a:xfrm>
          <a:custGeom>
            <a:avLst/>
            <a:gdLst/>
            <a:ahLst/>
            <a:cxnLst/>
            <a:rect r="r" b="b" t="t" l="l"/>
            <a:pathLst>
              <a:path h="3181504" w="4661544">
                <a:moveTo>
                  <a:pt x="0" y="0"/>
                </a:moveTo>
                <a:lnTo>
                  <a:pt x="4661544" y="0"/>
                </a:lnTo>
                <a:lnTo>
                  <a:pt x="4661544" y="3181504"/>
                </a:lnTo>
                <a:lnTo>
                  <a:pt x="0" y="318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94764">
            <a:off x="-915500" y="695416"/>
            <a:ext cx="2468003" cy="2276733"/>
          </a:xfrm>
          <a:custGeom>
            <a:avLst/>
            <a:gdLst/>
            <a:ahLst/>
            <a:cxnLst/>
            <a:rect r="r" b="b" t="t" l="l"/>
            <a:pathLst>
              <a:path h="2276733" w="2468003">
                <a:moveTo>
                  <a:pt x="0" y="0"/>
                </a:moveTo>
                <a:lnTo>
                  <a:pt x="2468003" y="0"/>
                </a:lnTo>
                <a:lnTo>
                  <a:pt x="2468003" y="2276733"/>
                </a:lnTo>
                <a:lnTo>
                  <a:pt x="0" y="2276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848204" y="-2317837"/>
            <a:ext cx="10445868" cy="10445826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43348" t="-4121" r="-14523" b="-1258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312324" y="8725115"/>
            <a:ext cx="2704037" cy="2568835"/>
          </a:xfrm>
          <a:custGeom>
            <a:avLst/>
            <a:gdLst/>
            <a:ahLst/>
            <a:cxnLst/>
            <a:rect r="r" b="b" t="t" l="l"/>
            <a:pathLst>
              <a:path h="2568835" w="2704037">
                <a:moveTo>
                  <a:pt x="0" y="0"/>
                </a:moveTo>
                <a:lnTo>
                  <a:pt x="2704036" y="0"/>
                </a:lnTo>
                <a:lnTo>
                  <a:pt x="2704036" y="2568835"/>
                </a:lnTo>
                <a:lnTo>
                  <a:pt x="0" y="25688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864568">
            <a:off x="15553846" y="9036526"/>
            <a:ext cx="2626761" cy="2419903"/>
          </a:xfrm>
          <a:custGeom>
            <a:avLst/>
            <a:gdLst/>
            <a:ahLst/>
            <a:cxnLst/>
            <a:rect r="r" b="b" t="t" l="l"/>
            <a:pathLst>
              <a:path h="2419903" w="2626761">
                <a:moveTo>
                  <a:pt x="0" y="0"/>
                </a:moveTo>
                <a:lnTo>
                  <a:pt x="2626761" y="0"/>
                </a:lnTo>
                <a:lnTo>
                  <a:pt x="2626761" y="2419903"/>
                </a:lnTo>
                <a:lnTo>
                  <a:pt x="0" y="24199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935225">
            <a:off x="2074914" y="9870"/>
            <a:ext cx="1252368" cy="1374341"/>
          </a:xfrm>
          <a:custGeom>
            <a:avLst/>
            <a:gdLst/>
            <a:ahLst/>
            <a:cxnLst/>
            <a:rect r="r" b="b" t="t" l="l"/>
            <a:pathLst>
              <a:path h="1374341" w="1252368">
                <a:moveTo>
                  <a:pt x="0" y="0"/>
                </a:moveTo>
                <a:lnTo>
                  <a:pt x="1252369" y="0"/>
                </a:lnTo>
                <a:lnTo>
                  <a:pt x="1252369" y="1374341"/>
                </a:lnTo>
                <a:lnTo>
                  <a:pt x="0" y="13743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2935225">
            <a:off x="16615597" y="7749818"/>
            <a:ext cx="1252368" cy="1374341"/>
          </a:xfrm>
          <a:custGeom>
            <a:avLst/>
            <a:gdLst/>
            <a:ahLst/>
            <a:cxnLst/>
            <a:rect r="r" b="b" t="t" l="l"/>
            <a:pathLst>
              <a:path h="1374341" w="1252368">
                <a:moveTo>
                  <a:pt x="1252368" y="1374342"/>
                </a:moveTo>
                <a:lnTo>
                  <a:pt x="0" y="1374342"/>
                </a:lnTo>
                <a:lnTo>
                  <a:pt x="0" y="0"/>
                </a:lnTo>
                <a:lnTo>
                  <a:pt x="1252368" y="0"/>
                </a:lnTo>
                <a:lnTo>
                  <a:pt x="1252368" y="1374342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372589">
            <a:off x="-1433908" y="9218357"/>
            <a:ext cx="2960714" cy="2020688"/>
          </a:xfrm>
          <a:custGeom>
            <a:avLst/>
            <a:gdLst/>
            <a:ahLst/>
            <a:cxnLst/>
            <a:rect r="r" b="b" t="t" l="l"/>
            <a:pathLst>
              <a:path h="2020688" w="2960714">
                <a:moveTo>
                  <a:pt x="0" y="0"/>
                </a:moveTo>
                <a:lnTo>
                  <a:pt x="2960714" y="0"/>
                </a:lnTo>
                <a:lnTo>
                  <a:pt x="2960714" y="2020688"/>
                </a:lnTo>
                <a:lnTo>
                  <a:pt x="0" y="202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83991" y="1129283"/>
            <a:ext cx="1041329" cy="982636"/>
          </a:xfrm>
          <a:custGeom>
            <a:avLst/>
            <a:gdLst/>
            <a:ahLst/>
            <a:cxnLst/>
            <a:rect r="r" b="b" t="t" l="l"/>
            <a:pathLst>
              <a:path h="982636" w="1041329">
                <a:moveTo>
                  <a:pt x="0" y="0"/>
                </a:moveTo>
                <a:lnTo>
                  <a:pt x="1041329" y="0"/>
                </a:lnTo>
                <a:lnTo>
                  <a:pt x="1041329" y="982636"/>
                </a:lnTo>
                <a:lnTo>
                  <a:pt x="0" y="9826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88326" y="2981402"/>
            <a:ext cx="6116330" cy="199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57"/>
              </a:lnSpc>
              <a:spcBef>
                <a:spcPct val="0"/>
              </a:spcBef>
            </a:pPr>
            <a:r>
              <a:rPr lang="en-US" sz="11612">
                <a:solidFill>
                  <a:srgbClr val="FFFFFF"/>
                </a:solidFill>
                <a:latin typeface="Luckiest Guy"/>
                <a:ea typeface="Luckiest Guy"/>
                <a:cs typeface="Luckiest Guy"/>
                <a:sym typeface="Luckiest Guy"/>
              </a:rPr>
              <a:t>寵物日誌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4004" y="4853019"/>
            <a:ext cx="8869996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D68E"/>
                </a:solidFill>
                <a:latin typeface="Luckiest Guy"/>
                <a:ea typeface="Luckiest Guy"/>
                <a:cs typeface="Luckiest Guy"/>
                <a:sym typeface="Luckiest Guy"/>
              </a:rPr>
              <a:t>行動裝置程式設計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D68E"/>
                </a:solidFill>
                <a:latin typeface="Luckiest Guy"/>
                <a:ea typeface="Luckiest Guy"/>
                <a:cs typeface="Luckiest Guy"/>
                <a:sym typeface="Luckiest Guy"/>
              </a:rPr>
              <a:t>第四組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80455" y="7159625"/>
            <a:ext cx="4090749" cy="209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B1043019  郭勁廷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B1043032  黃明瑄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B1143202  闕志宇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88326" y="1274152"/>
            <a:ext cx="5709874" cy="193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46"/>
              </a:lnSpc>
              <a:spcBef>
                <a:spcPct val="0"/>
              </a:spcBef>
            </a:pPr>
            <a:r>
              <a:rPr lang="en-US" sz="11033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PetDiary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6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68689">
            <a:off x="-1799546" y="-1308638"/>
            <a:ext cx="4661544" cy="3181504"/>
          </a:xfrm>
          <a:custGeom>
            <a:avLst/>
            <a:gdLst/>
            <a:ahLst/>
            <a:cxnLst/>
            <a:rect r="r" b="b" t="t" l="l"/>
            <a:pathLst>
              <a:path h="3181504" w="4661544">
                <a:moveTo>
                  <a:pt x="0" y="0"/>
                </a:moveTo>
                <a:lnTo>
                  <a:pt x="4661544" y="0"/>
                </a:lnTo>
                <a:lnTo>
                  <a:pt x="4661544" y="3181504"/>
                </a:lnTo>
                <a:lnTo>
                  <a:pt x="0" y="318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94764">
            <a:off x="-862756" y="593909"/>
            <a:ext cx="2787965" cy="2571898"/>
          </a:xfrm>
          <a:custGeom>
            <a:avLst/>
            <a:gdLst/>
            <a:ahLst/>
            <a:cxnLst/>
            <a:rect r="r" b="b" t="t" l="l"/>
            <a:pathLst>
              <a:path h="2571898" w="2787965">
                <a:moveTo>
                  <a:pt x="0" y="0"/>
                </a:moveTo>
                <a:lnTo>
                  <a:pt x="2787964" y="0"/>
                </a:lnTo>
                <a:lnTo>
                  <a:pt x="2787964" y="2571898"/>
                </a:lnTo>
                <a:lnTo>
                  <a:pt x="0" y="2571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35225">
            <a:off x="2074914" y="9870"/>
            <a:ext cx="1252368" cy="1374341"/>
          </a:xfrm>
          <a:custGeom>
            <a:avLst/>
            <a:gdLst/>
            <a:ahLst/>
            <a:cxnLst/>
            <a:rect r="r" b="b" t="t" l="l"/>
            <a:pathLst>
              <a:path h="1374341" w="1252368">
                <a:moveTo>
                  <a:pt x="0" y="0"/>
                </a:moveTo>
                <a:lnTo>
                  <a:pt x="1252369" y="0"/>
                </a:lnTo>
                <a:lnTo>
                  <a:pt x="1252369" y="1374341"/>
                </a:lnTo>
                <a:lnTo>
                  <a:pt x="0" y="13743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589">
            <a:off x="-1433908" y="9218357"/>
            <a:ext cx="2960714" cy="2020688"/>
          </a:xfrm>
          <a:custGeom>
            <a:avLst/>
            <a:gdLst/>
            <a:ahLst/>
            <a:cxnLst/>
            <a:rect r="r" b="b" t="t" l="l"/>
            <a:pathLst>
              <a:path h="2020688" w="2960714">
                <a:moveTo>
                  <a:pt x="0" y="0"/>
                </a:moveTo>
                <a:lnTo>
                  <a:pt x="2960714" y="0"/>
                </a:lnTo>
                <a:lnTo>
                  <a:pt x="2960714" y="2020688"/>
                </a:lnTo>
                <a:lnTo>
                  <a:pt x="0" y="202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428829">
            <a:off x="3477741" y="8543760"/>
            <a:ext cx="1296074" cy="994197"/>
          </a:xfrm>
          <a:custGeom>
            <a:avLst/>
            <a:gdLst/>
            <a:ahLst/>
            <a:cxnLst/>
            <a:rect r="r" b="b" t="t" l="l"/>
            <a:pathLst>
              <a:path h="994197" w="1296074">
                <a:moveTo>
                  <a:pt x="0" y="0"/>
                </a:moveTo>
                <a:lnTo>
                  <a:pt x="1296074" y="0"/>
                </a:lnTo>
                <a:lnTo>
                  <a:pt x="1296074" y="994197"/>
                </a:lnTo>
                <a:lnTo>
                  <a:pt x="0" y="994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415083">
            <a:off x="16619552" y="9276656"/>
            <a:ext cx="2960714" cy="2020688"/>
          </a:xfrm>
          <a:custGeom>
            <a:avLst/>
            <a:gdLst/>
            <a:ahLst/>
            <a:cxnLst/>
            <a:rect r="r" b="b" t="t" l="l"/>
            <a:pathLst>
              <a:path h="2020688" w="2960714">
                <a:moveTo>
                  <a:pt x="0" y="0"/>
                </a:moveTo>
                <a:lnTo>
                  <a:pt x="2960715" y="0"/>
                </a:lnTo>
                <a:lnTo>
                  <a:pt x="2960715" y="2020688"/>
                </a:lnTo>
                <a:lnTo>
                  <a:pt x="0" y="202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463185">
            <a:off x="8715272" y="566954"/>
            <a:ext cx="1068445" cy="611494"/>
          </a:xfrm>
          <a:custGeom>
            <a:avLst/>
            <a:gdLst/>
            <a:ahLst/>
            <a:cxnLst/>
            <a:rect r="r" b="b" t="t" l="l"/>
            <a:pathLst>
              <a:path h="611494" w="1068445">
                <a:moveTo>
                  <a:pt x="0" y="0"/>
                </a:moveTo>
                <a:lnTo>
                  <a:pt x="1068446" y="0"/>
                </a:lnTo>
                <a:lnTo>
                  <a:pt x="1068446" y="611494"/>
                </a:lnTo>
                <a:lnTo>
                  <a:pt x="0" y="611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45791" y="1620601"/>
            <a:ext cx="1803156" cy="1630053"/>
          </a:xfrm>
          <a:custGeom>
            <a:avLst/>
            <a:gdLst/>
            <a:ahLst/>
            <a:cxnLst/>
            <a:rect r="r" b="b" t="t" l="l"/>
            <a:pathLst>
              <a:path h="1630053" w="1803156">
                <a:moveTo>
                  <a:pt x="0" y="0"/>
                </a:moveTo>
                <a:lnTo>
                  <a:pt x="1803156" y="0"/>
                </a:lnTo>
                <a:lnTo>
                  <a:pt x="1803156" y="1630053"/>
                </a:lnTo>
                <a:lnTo>
                  <a:pt x="0" y="16300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684205" y="282114"/>
            <a:ext cx="4755859" cy="9410285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5893" t="-2085" r="-4168" b="-8027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46449" y="4797941"/>
            <a:ext cx="12561556" cy="342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69727" indent="-584863" lvl="1">
              <a:lnSpc>
                <a:spcPts val="9210"/>
              </a:lnSpc>
              <a:buFont typeface="Arial"/>
              <a:buChar char="•"/>
            </a:pPr>
            <a:r>
              <a:rPr lang="en-US" sz="5417">
                <a:solidFill>
                  <a:srgbClr val="795225"/>
                </a:solidFill>
                <a:latin typeface="Ubuntu"/>
                <a:ea typeface="Ubuntu"/>
                <a:cs typeface="Ubuntu"/>
                <a:sym typeface="Ubuntu"/>
              </a:rPr>
              <a:t>飼養寵物心得交流</a:t>
            </a:r>
          </a:p>
          <a:p>
            <a:pPr algn="l" marL="1169727" indent="-584863" lvl="1">
              <a:lnSpc>
                <a:spcPts val="9210"/>
              </a:lnSpc>
              <a:buFont typeface="Arial"/>
              <a:buChar char="•"/>
            </a:pPr>
            <a:r>
              <a:rPr lang="en-US" sz="5417">
                <a:solidFill>
                  <a:srgbClr val="795225"/>
                </a:solidFill>
                <a:latin typeface="Ubuntu"/>
                <a:ea typeface="Ubuntu"/>
                <a:cs typeface="Ubuntu"/>
                <a:sym typeface="Ubuntu"/>
              </a:rPr>
              <a:t>問題詢問，主人們的聊天場所</a:t>
            </a:r>
          </a:p>
          <a:p>
            <a:pPr algn="l">
              <a:lnSpc>
                <a:spcPts val="921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230789" y="2118131"/>
            <a:ext cx="3669766" cy="103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7"/>
              </a:lnSpc>
            </a:pPr>
            <a:r>
              <a:rPr lang="en-US" sz="7061" b="true">
                <a:solidFill>
                  <a:srgbClr val="795225"/>
                </a:solidFill>
                <a:latin typeface="Ubuntu Bold"/>
                <a:ea typeface="Ubuntu Bold"/>
                <a:cs typeface="Ubuntu Bold"/>
                <a:sym typeface="Ubuntu Bold"/>
              </a:rPr>
              <a:t>社群功能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6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68689">
            <a:off x="-1799546" y="-1308638"/>
            <a:ext cx="4661544" cy="3181504"/>
          </a:xfrm>
          <a:custGeom>
            <a:avLst/>
            <a:gdLst/>
            <a:ahLst/>
            <a:cxnLst/>
            <a:rect r="r" b="b" t="t" l="l"/>
            <a:pathLst>
              <a:path h="3181504" w="4661544">
                <a:moveTo>
                  <a:pt x="0" y="0"/>
                </a:moveTo>
                <a:lnTo>
                  <a:pt x="4661544" y="0"/>
                </a:lnTo>
                <a:lnTo>
                  <a:pt x="4661544" y="3181504"/>
                </a:lnTo>
                <a:lnTo>
                  <a:pt x="0" y="318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94764">
            <a:off x="-862756" y="593909"/>
            <a:ext cx="2787965" cy="2571898"/>
          </a:xfrm>
          <a:custGeom>
            <a:avLst/>
            <a:gdLst/>
            <a:ahLst/>
            <a:cxnLst/>
            <a:rect r="r" b="b" t="t" l="l"/>
            <a:pathLst>
              <a:path h="2571898" w="2787965">
                <a:moveTo>
                  <a:pt x="0" y="0"/>
                </a:moveTo>
                <a:lnTo>
                  <a:pt x="2787964" y="0"/>
                </a:lnTo>
                <a:lnTo>
                  <a:pt x="2787964" y="2571898"/>
                </a:lnTo>
                <a:lnTo>
                  <a:pt x="0" y="2571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35225">
            <a:off x="2074914" y="9870"/>
            <a:ext cx="1252368" cy="1374341"/>
          </a:xfrm>
          <a:custGeom>
            <a:avLst/>
            <a:gdLst/>
            <a:ahLst/>
            <a:cxnLst/>
            <a:rect r="r" b="b" t="t" l="l"/>
            <a:pathLst>
              <a:path h="1374341" w="1252368">
                <a:moveTo>
                  <a:pt x="0" y="0"/>
                </a:moveTo>
                <a:lnTo>
                  <a:pt x="1252369" y="0"/>
                </a:lnTo>
                <a:lnTo>
                  <a:pt x="1252369" y="1374341"/>
                </a:lnTo>
                <a:lnTo>
                  <a:pt x="0" y="13743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589">
            <a:off x="-1433908" y="9218357"/>
            <a:ext cx="2960714" cy="2020688"/>
          </a:xfrm>
          <a:custGeom>
            <a:avLst/>
            <a:gdLst/>
            <a:ahLst/>
            <a:cxnLst/>
            <a:rect r="r" b="b" t="t" l="l"/>
            <a:pathLst>
              <a:path h="2020688" w="2960714">
                <a:moveTo>
                  <a:pt x="0" y="0"/>
                </a:moveTo>
                <a:lnTo>
                  <a:pt x="2960714" y="0"/>
                </a:lnTo>
                <a:lnTo>
                  <a:pt x="2960714" y="2020688"/>
                </a:lnTo>
                <a:lnTo>
                  <a:pt x="0" y="202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428829">
            <a:off x="3477741" y="8543760"/>
            <a:ext cx="1296074" cy="994197"/>
          </a:xfrm>
          <a:custGeom>
            <a:avLst/>
            <a:gdLst/>
            <a:ahLst/>
            <a:cxnLst/>
            <a:rect r="r" b="b" t="t" l="l"/>
            <a:pathLst>
              <a:path h="994197" w="1296074">
                <a:moveTo>
                  <a:pt x="0" y="0"/>
                </a:moveTo>
                <a:lnTo>
                  <a:pt x="1296074" y="0"/>
                </a:lnTo>
                <a:lnTo>
                  <a:pt x="1296074" y="994197"/>
                </a:lnTo>
                <a:lnTo>
                  <a:pt x="0" y="994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415083">
            <a:off x="16619552" y="9276656"/>
            <a:ext cx="2960714" cy="2020688"/>
          </a:xfrm>
          <a:custGeom>
            <a:avLst/>
            <a:gdLst/>
            <a:ahLst/>
            <a:cxnLst/>
            <a:rect r="r" b="b" t="t" l="l"/>
            <a:pathLst>
              <a:path h="2020688" w="2960714">
                <a:moveTo>
                  <a:pt x="0" y="0"/>
                </a:moveTo>
                <a:lnTo>
                  <a:pt x="2960715" y="0"/>
                </a:lnTo>
                <a:lnTo>
                  <a:pt x="2960715" y="2020688"/>
                </a:lnTo>
                <a:lnTo>
                  <a:pt x="0" y="202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463185">
            <a:off x="8715272" y="566954"/>
            <a:ext cx="1068445" cy="611494"/>
          </a:xfrm>
          <a:custGeom>
            <a:avLst/>
            <a:gdLst/>
            <a:ahLst/>
            <a:cxnLst/>
            <a:rect r="r" b="b" t="t" l="l"/>
            <a:pathLst>
              <a:path h="611494" w="1068445">
                <a:moveTo>
                  <a:pt x="0" y="0"/>
                </a:moveTo>
                <a:lnTo>
                  <a:pt x="1068446" y="0"/>
                </a:lnTo>
                <a:lnTo>
                  <a:pt x="1068446" y="611494"/>
                </a:lnTo>
                <a:lnTo>
                  <a:pt x="0" y="611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21397" y="1515477"/>
            <a:ext cx="1867501" cy="1789066"/>
          </a:xfrm>
          <a:custGeom>
            <a:avLst/>
            <a:gdLst/>
            <a:ahLst/>
            <a:cxnLst/>
            <a:rect r="r" b="b" t="t" l="l"/>
            <a:pathLst>
              <a:path h="1789066" w="1867501">
                <a:moveTo>
                  <a:pt x="0" y="0"/>
                </a:moveTo>
                <a:lnTo>
                  <a:pt x="1867501" y="0"/>
                </a:lnTo>
                <a:lnTo>
                  <a:pt x="1867501" y="1789066"/>
                </a:lnTo>
                <a:lnTo>
                  <a:pt x="0" y="17890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66539" y="581237"/>
            <a:ext cx="4292761" cy="9109308"/>
          </a:xfrm>
          <a:custGeom>
            <a:avLst/>
            <a:gdLst/>
            <a:ahLst/>
            <a:cxnLst/>
            <a:rect r="r" b="b" t="t" l="l"/>
            <a:pathLst>
              <a:path h="9109308" w="4292761">
                <a:moveTo>
                  <a:pt x="0" y="0"/>
                </a:moveTo>
                <a:lnTo>
                  <a:pt x="4292761" y="0"/>
                </a:lnTo>
                <a:lnTo>
                  <a:pt x="4292761" y="9109308"/>
                </a:lnTo>
                <a:lnTo>
                  <a:pt x="0" y="910930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30789" y="2118131"/>
            <a:ext cx="3669766" cy="103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7"/>
              </a:lnSpc>
            </a:pPr>
            <a:r>
              <a:rPr lang="en-US" sz="7061" b="true">
                <a:solidFill>
                  <a:srgbClr val="795225"/>
                </a:solidFill>
                <a:latin typeface="Ubuntu Bold"/>
                <a:ea typeface="Ubuntu Bold"/>
                <a:cs typeface="Ubuntu Bold"/>
                <a:sym typeface="Ubuntu Bold"/>
              </a:rPr>
              <a:t>主人資料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449" y="4797941"/>
            <a:ext cx="12561556" cy="342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69727" indent="-584863" lvl="1">
              <a:lnSpc>
                <a:spcPts val="9210"/>
              </a:lnSpc>
              <a:buFont typeface="Arial"/>
              <a:buChar char="•"/>
            </a:pPr>
            <a:r>
              <a:rPr lang="en-US" sz="5417">
                <a:solidFill>
                  <a:srgbClr val="795225"/>
                </a:solidFill>
                <a:latin typeface="Ubuntu"/>
                <a:ea typeface="Ubuntu"/>
                <a:cs typeface="Ubuntu"/>
                <a:sym typeface="Ubuntu"/>
              </a:rPr>
              <a:t>主人們的自我介紹</a:t>
            </a:r>
          </a:p>
          <a:p>
            <a:pPr algn="l" marL="1169727" indent="-584863" lvl="1">
              <a:lnSpc>
                <a:spcPts val="9210"/>
              </a:lnSpc>
              <a:buFont typeface="Arial"/>
              <a:buChar char="•"/>
            </a:pPr>
            <a:r>
              <a:rPr lang="en-US" sz="5417">
                <a:solidFill>
                  <a:srgbClr val="795225"/>
                </a:solidFill>
                <a:latin typeface="Ubuntu"/>
                <a:ea typeface="Ubuntu"/>
                <a:cs typeface="Ubuntu"/>
                <a:sym typeface="Ubuntu"/>
              </a:rPr>
              <a:t>登出功能也在這邊</a:t>
            </a:r>
          </a:p>
          <a:p>
            <a:pPr algn="l">
              <a:lnSpc>
                <a:spcPts val="921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6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68689">
            <a:off x="-1799546" y="-1308638"/>
            <a:ext cx="4661544" cy="3181504"/>
          </a:xfrm>
          <a:custGeom>
            <a:avLst/>
            <a:gdLst/>
            <a:ahLst/>
            <a:cxnLst/>
            <a:rect r="r" b="b" t="t" l="l"/>
            <a:pathLst>
              <a:path h="3181504" w="4661544">
                <a:moveTo>
                  <a:pt x="0" y="0"/>
                </a:moveTo>
                <a:lnTo>
                  <a:pt x="4661544" y="0"/>
                </a:lnTo>
                <a:lnTo>
                  <a:pt x="4661544" y="3181504"/>
                </a:lnTo>
                <a:lnTo>
                  <a:pt x="0" y="318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94764">
            <a:off x="-862756" y="593909"/>
            <a:ext cx="2787965" cy="2571898"/>
          </a:xfrm>
          <a:custGeom>
            <a:avLst/>
            <a:gdLst/>
            <a:ahLst/>
            <a:cxnLst/>
            <a:rect r="r" b="b" t="t" l="l"/>
            <a:pathLst>
              <a:path h="2571898" w="2787965">
                <a:moveTo>
                  <a:pt x="0" y="0"/>
                </a:moveTo>
                <a:lnTo>
                  <a:pt x="2787964" y="0"/>
                </a:lnTo>
                <a:lnTo>
                  <a:pt x="2787964" y="2571898"/>
                </a:lnTo>
                <a:lnTo>
                  <a:pt x="0" y="2571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20658" y="8974404"/>
            <a:ext cx="2495702" cy="2370917"/>
          </a:xfrm>
          <a:custGeom>
            <a:avLst/>
            <a:gdLst/>
            <a:ahLst/>
            <a:cxnLst/>
            <a:rect r="r" b="b" t="t" l="l"/>
            <a:pathLst>
              <a:path h="2370917" w="2495702">
                <a:moveTo>
                  <a:pt x="0" y="0"/>
                </a:moveTo>
                <a:lnTo>
                  <a:pt x="2495702" y="0"/>
                </a:lnTo>
                <a:lnTo>
                  <a:pt x="2495702" y="2370917"/>
                </a:lnTo>
                <a:lnTo>
                  <a:pt x="0" y="23709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64568">
            <a:off x="15819480" y="9452127"/>
            <a:ext cx="2424380" cy="2233460"/>
          </a:xfrm>
          <a:custGeom>
            <a:avLst/>
            <a:gdLst/>
            <a:ahLst/>
            <a:cxnLst/>
            <a:rect r="r" b="b" t="t" l="l"/>
            <a:pathLst>
              <a:path h="2233460" w="2424380">
                <a:moveTo>
                  <a:pt x="0" y="0"/>
                </a:moveTo>
                <a:lnTo>
                  <a:pt x="2424380" y="0"/>
                </a:lnTo>
                <a:lnTo>
                  <a:pt x="2424380" y="2233460"/>
                </a:lnTo>
                <a:lnTo>
                  <a:pt x="0" y="22334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35225">
            <a:off x="2074914" y="9870"/>
            <a:ext cx="1252368" cy="1374341"/>
          </a:xfrm>
          <a:custGeom>
            <a:avLst/>
            <a:gdLst/>
            <a:ahLst/>
            <a:cxnLst/>
            <a:rect r="r" b="b" t="t" l="l"/>
            <a:pathLst>
              <a:path h="1374341" w="1252368">
                <a:moveTo>
                  <a:pt x="0" y="0"/>
                </a:moveTo>
                <a:lnTo>
                  <a:pt x="1252369" y="0"/>
                </a:lnTo>
                <a:lnTo>
                  <a:pt x="1252369" y="1374341"/>
                </a:lnTo>
                <a:lnTo>
                  <a:pt x="0" y="1374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2935225">
            <a:off x="17229161" y="8257932"/>
            <a:ext cx="810838" cy="889809"/>
          </a:xfrm>
          <a:custGeom>
            <a:avLst/>
            <a:gdLst/>
            <a:ahLst/>
            <a:cxnLst/>
            <a:rect r="r" b="b" t="t" l="l"/>
            <a:pathLst>
              <a:path h="889809" w="810838">
                <a:moveTo>
                  <a:pt x="810838" y="889809"/>
                </a:moveTo>
                <a:lnTo>
                  <a:pt x="0" y="889809"/>
                </a:lnTo>
                <a:lnTo>
                  <a:pt x="0" y="0"/>
                </a:lnTo>
                <a:lnTo>
                  <a:pt x="810838" y="0"/>
                </a:lnTo>
                <a:lnTo>
                  <a:pt x="810838" y="88980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372589">
            <a:off x="-1433908" y="9218357"/>
            <a:ext cx="2960714" cy="2020688"/>
          </a:xfrm>
          <a:custGeom>
            <a:avLst/>
            <a:gdLst/>
            <a:ahLst/>
            <a:cxnLst/>
            <a:rect r="r" b="b" t="t" l="l"/>
            <a:pathLst>
              <a:path h="2020688" w="2960714">
                <a:moveTo>
                  <a:pt x="0" y="0"/>
                </a:moveTo>
                <a:lnTo>
                  <a:pt x="2960714" y="0"/>
                </a:lnTo>
                <a:lnTo>
                  <a:pt x="2960714" y="2020688"/>
                </a:lnTo>
                <a:lnTo>
                  <a:pt x="0" y="202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463185">
            <a:off x="16498586" y="237490"/>
            <a:ext cx="1068445" cy="611494"/>
          </a:xfrm>
          <a:custGeom>
            <a:avLst/>
            <a:gdLst/>
            <a:ahLst/>
            <a:cxnLst/>
            <a:rect r="r" b="b" t="t" l="l"/>
            <a:pathLst>
              <a:path h="611494" w="1068445">
                <a:moveTo>
                  <a:pt x="0" y="0"/>
                </a:moveTo>
                <a:lnTo>
                  <a:pt x="1068445" y="0"/>
                </a:lnTo>
                <a:lnTo>
                  <a:pt x="1068445" y="611493"/>
                </a:lnTo>
                <a:lnTo>
                  <a:pt x="0" y="6114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428829">
            <a:off x="1279417" y="8974846"/>
            <a:ext cx="1296074" cy="994197"/>
          </a:xfrm>
          <a:custGeom>
            <a:avLst/>
            <a:gdLst/>
            <a:ahLst/>
            <a:cxnLst/>
            <a:rect r="r" b="b" t="t" l="l"/>
            <a:pathLst>
              <a:path h="994197" w="1296074">
                <a:moveTo>
                  <a:pt x="0" y="0"/>
                </a:moveTo>
                <a:lnTo>
                  <a:pt x="1296074" y="0"/>
                </a:lnTo>
                <a:lnTo>
                  <a:pt x="1296074" y="994197"/>
                </a:lnTo>
                <a:lnTo>
                  <a:pt x="0" y="9941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60325" y="6432140"/>
            <a:ext cx="3713393" cy="4449499"/>
          </a:xfrm>
          <a:custGeom>
            <a:avLst/>
            <a:gdLst/>
            <a:ahLst/>
            <a:cxnLst/>
            <a:rect r="r" b="b" t="t" l="l"/>
            <a:pathLst>
              <a:path h="4449499" w="3713393">
                <a:moveTo>
                  <a:pt x="0" y="0"/>
                </a:moveTo>
                <a:lnTo>
                  <a:pt x="3713393" y="0"/>
                </a:lnTo>
                <a:lnTo>
                  <a:pt x="3713393" y="4449499"/>
                </a:lnTo>
                <a:lnTo>
                  <a:pt x="0" y="44494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54367" y="4847991"/>
            <a:ext cx="1219551" cy="1219551"/>
          </a:xfrm>
          <a:custGeom>
            <a:avLst/>
            <a:gdLst/>
            <a:ahLst/>
            <a:cxnLst/>
            <a:rect r="r" b="b" t="t" l="l"/>
            <a:pathLst>
              <a:path h="1219551" w="1219551">
                <a:moveTo>
                  <a:pt x="0" y="0"/>
                </a:moveTo>
                <a:lnTo>
                  <a:pt x="1219551" y="0"/>
                </a:lnTo>
                <a:lnTo>
                  <a:pt x="1219551" y="1219551"/>
                </a:lnTo>
                <a:lnTo>
                  <a:pt x="0" y="121955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373310" y="282114"/>
            <a:ext cx="5028063" cy="9948887"/>
            <a:chOff x="0" y="0"/>
            <a:chExt cx="2620010" cy="51841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0"/>
              <a:stretch>
                <a:fillRect l="0" t="-109" r="0" b="-109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30260" y="4802235"/>
            <a:ext cx="4843746" cy="117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6"/>
              </a:lnSpc>
              <a:spcBef>
                <a:spcPct val="0"/>
              </a:spcBef>
            </a:pPr>
            <a:r>
              <a:rPr lang="en-US" b="true" sz="6883">
                <a:solidFill>
                  <a:srgbClr val="795225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Demo影片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6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68689">
            <a:off x="-1799546" y="-1308638"/>
            <a:ext cx="4661544" cy="3181504"/>
          </a:xfrm>
          <a:custGeom>
            <a:avLst/>
            <a:gdLst/>
            <a:ahLst/>
            <a:cxnLst/>
            <a:rect r="r" b="b" t="t" l="l"/>
            <a:pathLst>
              <a:path h="3181504" w="4661544">
                <a:moveTo>
                  <a:pt x="0" y="0"/>
                </a:moveTo>
                <a:lnTo>
                  <a:pt x="4661544" y="0"/>
                </a:lnTo>
                <a:lnTo>
                  <a:pt x="4661544" y="3181504"/>
                </a:lnTo>
                <a:lnTo>
                  <a:pt x="0" y="318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94764">
            <a:off x="-862756" y="593909"/>
            <a:ext cx="2787965" cy="2571898"/>
          </a:xfrm>
          <a:custGeom>
            <a:avLst/>
            <a:gdLst/>
            <a:ahLst/>
            <a:cxnLst/>
            <a:rect r="r" b="b" t="t" l="l"/>
            <a:pathLst>
              <a:path h="2571898" w="2787965">
                <a:moveTo>
                  <a:pt x="0" y="0"/>
                </a:moveTo>
                <a:lnTo>
                  <a:pt x="2787964" y="0"/>
                </a:lnTo>
                <a:lnTo>
                  <a:pt x="2787964" y="2571898"/>
                </a:lnTo>
                <a:lnTo>
                  <a:pt x="0" y="2571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20658" y="8974404"/>
            <a:ext cx="2495702" cy="2370917"/>
          </a:xfrm>
          <a:custGeom>
            <a:avLst/>
            <a:gdLst/>
            <a:ahLst/>
            <a:cxnLst/>
            <a:rect r="r" b="b" t="t" l="l"/>
            <a:pathLst>
              <a:path h="2370917" w="2495702">
                <a:moveTo>
                  <a:pt x="0" y="0"/>
                </a:moveTo>
                <a:lnTo>
                  <a:pt x="2495702" y="0"/>
                </a:lnTo>
                <a:lnTo>
                  <a:pt x="2495702" y="2370917"/>
                </a:lnTo>
                <a:lnTo>
                  <a:pt x="0" y="23709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64568">
            <a:off x="15819480" y="9452127"/>
            <a:ext cx="2424380" cy="2233460"/>
          </a:xfrm>
          <a:custGeom>
            <a:avLst/>
            <a:gdLst/>
            <a:ahLst/>
            <a:cxnLst/>
            <a:rect r="r" b="b" t="t" l="l"/>
            <a:pathLst>
              <a:path h="2233460" w="2424380">
                <a:moveTo>
                  <a:pt x="0" y="0"/>
                </a:moveTo>
                <a:lnTo>
                  <a:pt x="2424380" y="0"/>
                </a:lnTo>
                <a:lnTo>
                  <a:pt x="2424380" y="2233460"/>
                </a:lnTo>
                <a:lnTo>
                  <a:pt x="0" y="22334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35225">
            <a:off x="2074914" y="9870"/>
            <a:ext cx="1252368" cy="1374341"/>
          </a:xfrm>
          <a:custGeom>
            <a:avLst/>
            <a:gdLst/>
            <a:ahLst/>
            <a:cxnLst/>
            <a:rect r="r" b="b" t="t" l="l"/>
            <a:pathLst>
              <a:path h="1374341" w="1252368">
                <a:moveTo>
                  <a:pt x="0" y="0"/>
                </a:moveTo>
                <a:lnTo>
                  <a:pt x="1252369" y="0"/>
                </a:lnTo>
                <a:lnTo>
                  <a:pt x="1252369" y="1374341"/>
                </a:lnTo>
                <a:lnTo>
                  <a:pt x="0" y="1374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2935225">
            <a:off x="17229161" y="8257932"/>
            <a:ext cx="810838" cy="889809"/>
          </a:xfrm>
          <a:custGeom>
            <a:avLst/>
            <a:gdLst/>
            <a:ahLst/>
            <a:cxnLst/>
            <a:rect r="r" b="b" t="t" l="l"/>
            <a:pathLst>
              <a:path h="889809" w="810838">
                <a:moveTo>
                  <a:pt x="810838" y="889809"/>
                </a:moveTo>
                <a:lnTo>
                  <a:pt x="0" y="889809"/>
                </a:lnTo>
                <a:lnTo>
                  <a:pt x="0" y="0"/>
                </a:lnTo>
                <a:lnTo>
                  <a:pt x="810838" y="0"/>
                </a:lnTo>
                <a:lnTo>
                  <a:pt x="810838" y="88980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372589">
            <a:off x="-1433908" y="9218357"/>
            <a:ext cx="2960714" cy="2020688"/>
          </a:xfrm>
          <a:custGeom>
            <a:avLst/>
            <a:gdLst/>
            <a:ahLst/>
            <a:cxnLst/>
            <a:rect r="r" b="b" t="t" l="l"/>
            <a:pathLst>
              <a:path h="2020688" w="2960714">
                <a:moveTo>
                  <a:pt x="0" y="0"/>
                </a:moveTo>
                <a:lnTo>
                  <a:pt x="2960714" y="0"/>
                </a:lnTo>
                <a:lnTo>
                  <a:pt x="2960714" y="2020688"/>
                </a:lnTo>
                <a:lnTo>
                  <a:pt x="0" y="202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463185">
            <a:off x="16498586" y="237490"/>
            <a:ext cx="1068445" cy="611494"/>
          </a:xfrm>
          <a:custGeom>
            <a:avLst/>
            <a:gdLst/>
            <a:ahLst/>
            <a:cxnLst/>
            <a:rect r="r" b="b" t="t" l="l"/>
            <a:pathLst>
              <a:path h="611494" w="1068445">
                <a:moveTo>
                  <a:pt x="0" y="0"/>
                </a:moveTo>
                <a:lnTo>
                  <a:pt x="1068445" y="0"/>
                </a:lnTo>
                <a:lnTo>
                  <a:pt x="1068445" y="611493"/>
                </a:lnTo>
                <a:lnTo>
                  <a:pt x="0" y="6114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428829">
            <a:off x="1279417" y="8974846"/>
            <a:ext cx="1296074" cy="994197"/>
          </a:xfrm>
          <a:custGeom>
            <a:avLst/>
            <a:gdLst/>
            <a:ahLst/>
            <a:cxnLst/>
            <a:rect r="r" b="b" t="t" l="l"/>
            <a:pathLst>
              <a:path h="994197" w="1296074">
                <a:moveTo>
                  <a:pt x="0" y="0"/>
                </a:moveTo>
                <a:lnTo>
                  <a:pt x="1296074" y="0"/>
                </a:lnTo>
                <a:lnTo>
                  <a:pt x="1296074" y="994197"/>
                </a:lnTo>
                <a:lnTo>
                  <a:pt x="0" y="9941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262978" y="3208162"/>
            <a:ext cx="12254600" cy="1286245"/>
            <a:chOff x="0" y="0"/>
            <a:chExt cx="2488069" cy="2611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88069" cy="261148"/>
            </a:xfrm>
            <a:custGeom>
              <a:avLst/>
              <a:gdLst/>
              <a:ahLst/>
              <a:cxnLst/>
              <a:rect r="r" b="b" t="t" l="l"/>
              <a:pathLst>
                <a:path h="261148" w="2488069">
                  <a:moveTo>
                    <a:pt x="32220" y="0"/>
                  </a:moveTo>
                  <a:lnTo>
                    <a:pt x="2455849" y="0"/>
                  </a:lnTo>
                  <a:cubicBezTo>
                    <a:pt x="2464395" y="0"/>
                    <a:pt x="2472590" y="3395"/>
                    <a:pt x="2478632" y="9437"/>
                  </a:cubicBezTo>
                  <a:cubicBezTo>
                    <a:pt x="2484674" y="15479"/>
                    <a:pt x="2488069" y="23674"/>
                    <a:pt x="2488069" y="32220"/>
                  </a:cubicBezTo>
                  <a:lnTo>
                    <a:pt x="2488069" y="228929"/>
                  </a:lnTo>
                  <a:cubicBezTo>
                    <a:pt x="2488069" y="237474"/>
                    <a:pt x="2484674" y="245669"/>
                    <a:pt x="2478632" y="251711"/>
                  </a:cubicBezTo>
                  <a:cubicBezTo>
                    <a:pt x="2472590" y="257754"/>
                    <a:pt x="2464395" y="261148"/>
                    <a:pt x="2455849" y="261148"/>
                  </a:cubicBezTo>
                  <a:lnTo>
                    <a:pt x="32220" y="261148"/>
                  </a:lnTo>
                  <a:cubicBezTo>
                    <a:pt x="23674" y="261148"/>
                    <a:pt x="15479" y="257754"/>
                    <a:pt x="9437" y="251711"/>
                  </a:cubicBezTo>
                  <a:cubicBezTo>
                    <a:pt x="3395" y="245669"/>
                    <a:pt x="0" y="237474"/>
                    <a:pt x="0" y="228929"/>
                  </a:cubicBezTo>
                  <a:lnTo>
                    <a:pt x="0" y="32220"/>
                  </a:lnTo>
                  <a:cubicBezTo>
                    <a:pt x="0" y="23674"/>
                    <a:pt x="3395" y="15479"/>
                    <a:pt x="9437" y="9437"/>
                  </a:cubicBezTo>
                  <a:cubicBezTo>
                    <a:pt x="15479" y="3395"/>
                    <a:pt x="23674" y="0"/>
                    <a:pt x="32220" y="0"/>
                  </a:cubicBezTo>
                  <a:close/>
                </a:path>
              </a:pathLst>
            </a:custGeom>
            <a:solidFill>
              <a:srgbClr val="FFFFFF">
                <a:alpha val="5568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488069" cy="289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262978" y="4920199"/>
            <a:ext cx="12254600" cy="1286245"/>
            <a:chOff x="0" y="0"/>
            <a:chExt cx="2488069" cy="2611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88069" cy="261148"/>
            </a:xfrm>
            <a:custGeom>
              <a:avLst/>
              <a:gdLst/>
              <a:ahLst/>
              <a:cxnLst/>
              <a:rect r="r" b="b" t="t" l="l"/>
              <a:pathLst>
                <a:path h="261148" w="2488069">
                  <a:moveTo>
                    <a:pt x="32220" y="0"/>
                  </a:moveTo>
                  <a:lnTo>
                    <a:pt x="2455849" y="0"/>
                  </a:lnTo>
                  <a:cubicBezTo>
                    <a:pt x="2464395" y="0"/>
                    <a:pt x="2472590" y="3395"/>
                    <a:pt x="2478632" y="9437"/>
                  </a:cubicBezTo>
                  <a:cubicBezTo>
                    <a:pt x="2484674" y="15479"/>
                    <a:pt x="2488069" y="23674"/>
                    <a:pt x="2488069" y="32220"/>
                  </a:cubicBezTo>
                  <a:lnTo>
                    <a:pt x="2488069" y="228929"/>
                  </a:lnTo>
                  <a:cubicBezTo>
                    <a:pt x="2488069" y="237474"/>
                    <a:pt x="2484674" y="245669"/>
                    <a:pt x="2478632" y="251711"/>
                  </a:cubicBezTo>
                  <a:cubicBezTo>
                    <a:pt x="2472590" y="257754"/>
                    <a:pt x="2464395" y="261148"/>
                    <a:pt x="2455849" y="261148"/>
                  </a:cubicBezTo>
                  <a:lnTo>
                    <a:pt x="32220" y="261148"/>
                  </a:lnTo>
                  <a:cubicBezTo>
                    <a:pt x="23674" y="261148"/>
                    <a:pt x="15479" y="257754"/>
                    <a:pt x="9437" y="251711"/>
                  </a:cubicBezTo>
                  <a:cubicBezTo>
                    <a:pt x="3395" y="245669"/>
                    <a:pt x="0" y="237474"/>
                    <a:pt x="0" y="228929"/>
                  </a:cubicBezTo>
                  <a:lnTo>
                    <a:pt x="0" y="32220"/>
                  </a:lnTo>
                  <a:cubicBezTo>
                    <a:pt x="0" y="23674"/>
                    <a:pt x="3395" y="15479"/>
                    <a:pt x="9437" y="9437"/>
                  </a:cubicBezTo>
                  <a:cubicBezTo>
                    <a:pt x="15479" y="3395"/>
                    <a:pt x="23674" y="0"/>
                    <a:pt x="32220" y="0"/>
                  </a:cubicBezTo>
                  <a:close/>
                </a:path>
              </a:pathLst>
            </a:custGeom>
            <a:solidFill>
              <a:srgbClr val="FFFFFF">
                <a:alpha val="5568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2488069" cy="289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262978" y="6635069"/>
            <a:ext cx="12254600" cy="1286245"/>
            <a:chOff x="0" y="0"/>
            <a:chExt cx="2488069" cy="2611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88069" cy="261148"/>
            </a:xfrm>
            <a:custGeom>
              <a:avLst/>
              <a:gdLst/>
              <a:ahLst/>
              <a:cxnLst/>
              <a:rect r="r" b="b" t="t" l="l"/>
              <a:pathLst>
                <a:path h="261148" w="2488069">
                  <a:moveTo>
                    <a:pt x="32220" y="0"/>
                  </a:moveTo>
                  <a:lnTo>
                    <a:pt x="2455849" y="0"/>
                  </a:lnTo>
                  <a:cubicBezTo>
                    <a:pt x="2464395" y="0"/>
                    <a:pt x="2472590" y="3395"/>
                    <a:pt x="2478632" y="9437"/>
                  </a:cubicBezTo>
                  <a:cubicBezTo>
                    <a:pt x="2484674" y="15479"/>
                    <a:pt x="2488069" y="23674"/>
                    <a:pt x="2488069" y="32220"/>
                  </a:cubicBezTo>
                  <a:lnTo>
                    <a:pt x="2488069" y="228929"/>
                  </a:lnTo>
                  <a:cubicBezTo>
                    <a:pt x="2488069" y="237474"/>
                    <a:pt x="2484674" y="245669"/>
                    <a:pt x="2478632" y="251711"/>
                  </a:cubicBezTo>
                  <a:cubicBezTo>
                    <a:pt x="2472590" y="257754"/>
                    <a:pt x="2464395" y="261148"/>
                    <a:pt x="2455849" y="261148"/>
                  </a:cubicBezTo>
                  <a:lnTo>
                    <a:pt x="32220" y="261148"/>
                  </a:lnTo>
                  <a:cubicBezTo>
                    <a:pt x="23674" y="261148"/>
                    <a:pt x="15479" y="257754"/>
                    <a:pt x="9437" y="251711"/>
                  </a:cubicBezTo>
                  <a:cubicBezTo>
                    <a:pt x="3395" y="245669"/>
                    <a:pt x="0" y="237474"/>
                    <a:pt x="0" y="228929"/>
                  </a:cubicBezTo>
                  <a:lnTo>
                    <a:pt x="0" y="32220"/>
                  </a:lnTo>
                  <a:cubicBezTo>
                    <a:pt x="0" y="23674"/>
                    <a:pt x="3395" y="15479"/>
                    <a:pt x="9437" y="9437"/>
                  </a:cubicBezTo>
                  <a:cubicBezTo>
                    <a:pt x="15479" y="3395"/>
                    <a:pt x="23674" y="0"/>
                    <a:pt x="32220" y="0"/>
                  </a:cubicBezTo>
                  <a:close/>
                </a:path>
              </a:pathLst>
            </a:custGeom>
            <a:solidFill>
              <a:srgbClr val="FFFFFF">
                <a:alpha val="5568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2488069" cy="289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078144" y="2407702"/>
            <a:ext cx="2434476" cy="943360"/>
          </a:xfrm>
          <a:custGeom>
            <a:avLst/>
            <a:gdLst/>
            <a:ahLst/>
            <a:cxnLst/>
            <a:rect r="r" b="b" t="t" l="l"/>
            <a:pathLst>
              <a:path h="943360" w="2434476">
                <a:moveTo>
                  <a:pt x="0" y="0"/>
                </a:moveTo>
                <a:lnTo>
                  <a:pt x="2434476" y="0"/>
                </a:lnTo>
                <a:lnTo>
                  <a:pt x="2434476" y="943360"/>
                </a:lnTo>
                <a:lnTo>
                  <a:pt x="0" y="9433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418660" y="7671838"/>
            <a:ext cx="2098917" cy="1530301"/>
          </a:xfrm>
          <a:custGeom>
            <a:avLst/>
            <a:gdLst/>
            <a:ahLst/>
            <a:cxnLst/>
            <a:rect r="r" b="b" t="t" l="l"/>
            <a:pathLst>
              <a:path h="1530301" w="2098917">
                <a:moveTo>
                  <a:pt x="0" y="0"/>
                </a:moveTo>
                <a:lnTo>
                  <a:pt x="2098917" y="0"/>
                </a:lnTo>
                <a:lnTo>
                  <a:pt x="2098917" y="1530302"/>
                </a:lnTo>
                <a:lnTo>
                  <a:pt x="0" y="153030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119480" y="965069"/>
            <a:ext cx="8541595" cy="117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6"/>
              </a:lnSpc>
              <a:spcBef>
                <a:spcPct val="0"/>
              </a:spcBef>
            </a:pPr>
            <a:r>
              <a:rPr lang="en-US" b="true" sz="6883">
                <a:solidFill>
                  <a:srgbClr val="795225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分工表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98159" y="3587406"/>
            <a:ext cx="4320974" cy="49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2"/>
              </a:lnSpc>
              <a:spcBef>
                <a:spcPct val="0"/>
              </a:spcBef>
            </a:pPr>
            <a:r>
              <a:rPr lang="en-US" sz="3125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B1043019郭勁廷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23542" y="3435215"/>
            <a:ext cx="7294036" cy="65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3"/>
              </a:lnSpc>
              <a:spcBef>
                <a:spcPct val="0"/>
              </a:spcBef>
            </a:pPr>
            <a:r>
              <a:rPr lang="en-US" sz="3178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串接後端、社群架設、登入註冊畫面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98159" y="5301987"/>
            <a:ext cx="4320974" cy="49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2"/>
              </a:lnSpc>
              <a:spcBef>
                <a:spcPct val="0"/>
              </a:spcBef>
            </a:pPr>
            <a:r>
              <a:rPr lang="en-US" sz="3125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B1043032</a:t>
            </a:r>
            <a:r>
              <a:rPr lang="en-US" sz="3125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黃明瑄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12586" y="5149796"/>
            <a:ext cx="9315946" cy="65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3"/>
              </a:lnSpc>
              <a:spcBef>
                <a:spcPct val="0"/>
              </a:spcBef>
            </a:pPr>
            <a:r>
              <a:rPr lang="en-US" sz="3178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寵物+健康訓練提醒頁面、Word撰寫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352133" y="7006544"/>
            <a:ext cx="4320974" cy="49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2"/>
              </a:lnSpc>
              <a:spcBef>
                <a:spcPct val="0"/>
              </a:spcBef>
            </a:pPr>
            <a:r>
              <a:rPr lang="en-US" sz="3125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B1143202闕志宇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603689" y="6854353"/>
            <a:ext cx="7294036" cy="65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3"/>
              </a:lnSpc>
              <a:spcBef>
                <a:spcPct val="0"/>
              </a:spcBef>
            </a:pPr>
            <a:r>
              <a:rPr lang="en-US" sz="3178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程式編寫、Word改編、PPT製作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54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8638" y="484204"/>
            <a:ext cx="12911627" cy="13168561"/>
            <a:chOff x="0" y="0"/>
            <a:chExt cx="6062980" cy="61836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57810" y="-427990"/>
              <a:ext cx="6739890" cy="7203440"/>
            </a:xfrm>
            <a:custGeom>
              <a:avLst/>
              <a:gdLst/>
              <a:ahLst/>
              <a:cxnLst/>
              <a:rect r="r" b="b" t="t" l="l"/>
              <a:pathLst>
                <a:path h="7203440" w="6739890">
                  <a:moveTo>
                    <a:pt x="3602990" y="1123950"/>
                  </a:moveTo>
                  <a:cubicBezTo>
                    <a:pt x="3155950" y="1784350"/>
                    <a:pt x="3209290" y="2346960"/>
                    <a:pt x="2705100" y="2646680"/>
                  </a:cubicBezTo>
                  <a:cubicBezTo>
                    <a:pt x="1689100" y="3252470"/>
                    <a:pt x="647700" y="2674620"/>
                    <a:pt x="327660" y="3713480"/>
                  </a:cubicBezTo>
                  <a:cubicBezTo>
                    <a:pt x="0" y="4777740"/>
                    <a:pt x="839470" y="5806440"/>
                    <a:pt x="2597150" y="6450330"/>
                  </a:cubicBezTo>
                  <a:cubicBezTo>
                    <a:pt x="4646930" y="7203440"/>
                    <a:pt x="6739890" y="5153660"/>
                    <a:pt x="6248400" y="3628390"/>
                  </a:cubicBezTo>
                  <a:cubicBezTo>
                    <a:pt x="5842000" y="2364740"/>
                    <a:pt x="6545580" y="1811020"/>
                    <a:pt x="6122670" y="1123950"/>
                  </a:cubicBezTo>
                  <a:cubicBezTo>
                    <a:pt x="5429250" y="0"/>
                    <a:pt x="4081780" y="415290"/>
                    <a:pt x="3602990" y="1123950"/>
                  </a:cubicBezTo>
                  <a:close/>
                </a:path>
              </a:pathLst>
            </a:custGeom>
            <a:blipFill>
              <a:blip r:embed="rId2"/>
              <a:stretch>
                <a:fillRect l="-14589" t="0" r="-38336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399743" y="2625148"/>
            <a:ext cx="11525429" cy="381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74"/>
              </a:lnSpc>
            </a:pPr>
            <a:r>
              <a:rPr lang="en-US" sz="16793">
                <a:solidFill>
                  <a:srgbClr val="FFFFFF"/>
                </a:solidFill>
                <a:latin typeface="Luckiest Guy"/>
                <a:ea typeface="Luckiest Guy"/>
                <a:cs typeface="Luckiest Guy"/>
                <a:sym typeface="Luckiest Guy"/>
              </a:rPr>
              <a:t>Thank</a:t>
            </a:r>
          </a:p>
          <a:p>
            <a:pPr algn="l">
              <a:lnSpc>
                <a:spcPts val="14274"/>
              </a:lnSpc>
            </a:pPr>
            <a:r>
              <a:rPr lang="en-US" sz="16793">
                <a:solidFill>
                  <a:srgbClr val="FFFFFF"/>
                </a:solidFill>
                <a:latin typeface="Luckiest Guy"/>
                <a:ea typeface="Luckiest Guy"/>
                <a:cs typeface="Luckiest Guy"/>
                <a:sym typeface="Luckiest Guy"/>
              </a:rPr>
              <a:t>you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2041796">
            <a:off x="14928528" y="-1390545"/>
            <a:ext cx="4661544" cy="3181504"/>
          </a:xfrm>
          <a:custGeom>
            <a:avLst/>
            <a:gdLst/>
            <a:ahLst/>
            <a:cxnLst/>
            <a:rect r="r" b="b" t="t" l="l"/>
            <a:pathLst>
              <a:path h="3181504" w="4661544">
                <a:moveTo>
                  <a:pt x="4661544" y="0"/>
                </a:moveTo>
                <a:lnTo>
                  <a:pt x="0" y="0"/>
                </a:lnTo>
                <a:lnTo>
                  <a:pt x="0" y="3181503"/>
                </a:lnTo>
                <a:lnTo>
                  <a:pt x="4661544" y="3181503"/>
                </a:lnTo>
                <a:lnTo>
                  <a:pt x="466154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294764">
            <a:off x="16833603" y="1064857"/>
            <a:ext cx="2787965" cy="2571898"/>
          </a:xfrm>
          <a:custGeom>
            <a:avLst/>
            <a:gdLst/>
            <a:ahLst/>
            <a:cxnLst/>
            <a:rect r="r" b="b" t="t" l="l"/>
            <a:pathLst>
              <a:path h="2571898" w="2787965">
                <a:moveTo>
                  <a:pt x="0" y="0"/>
                </a:moveTo>
                <a:lnTo>
                  <a:pt x="2787965" y="0"/>
                </a:lnTo>
                <a:lnTo>
                  <a:pt x="2787965" y="2571898"/>
                </a:lnTo>
                <a:lnTo>
                  <a:pt x="0" y="25718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040358" y="8875993"/>
            <a:ext cx="2495702" cy="2370917"/>
          </a:xfrm>
          <a:custGeom>
            <a:avLst/>
            <a:gdLst/>
            <a:ahLst/>
            <a:cxnLst/>
            <a:rect r="r" b="b" t="t" l="l"/>
            <a:pathLst>
              <a:path h="2370917" w="2495702">
                <a:moveTo>
                  <a:pt x="2495702" y="0"/>
                </a:moveTo>
                <a:lnTo>
                  <a:pt x="0" y="0"/>
                </a:lnTo>
                <a:lnTo>
                  <a:pt x="0" y="2370917"/>
                </a:lnTo>
                <a:lnTo>
                  <a:pt x="2495702" y="2370917"/>
                </a:lnTo>
                <a:lnTo>
                  <a:pt x="249570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864568">
            <a:off x="243154" y="9465251"/>
            <a:ext cx="2424380" cy="2233460"/>
          </a:xfrm>
          <a:custGeom>
            <a:avLst/>
            <a:gdLst/>
            <a:ahLst/>
            <a:cxnLst/>
            <a:rect r="r" b="b" t="t" l="l"/>
            <a:pathLst>
              <a:path h="2233460" w="2424380">
                <a:moveTo>
                  <a:pt x="0" y="0"/>
                </a:moveTo>
                <a:lnTo>
                  <a:pt x="2424380" y="0"/>
                </a:lnTo>
                <a:lnTo>
                  <a:pt x="2424380" y="2233460"/>
                </a:lnTo>
                <a:lnTo>
                  <a:pt x="0" y="22334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033103">
            <a:off x="15612654" y="397368"/>
            <a:ext cx="1059817" cy="1163036"/>
          </a:xfrm>
          <a:custGeom>
            <a:avLst/>
            <a:gdLst/>
            <a:ahLst/>
            <a:cxnLst/>
            <a:rect r="r" b="b" t="t" l="l"/>
            <a:pathLst>
              <a:path h="1163036" w="1059817">
                <a:moveTo>
                  <a:pt x="0" y="0"/>
                </a:moveTo>
                <a:lnTo>
                  <a:pt x="1059817" y="0"/>
                </a:lnTo>
                <a:lnTo>
                  <a:pt x="1059817" y="1163036"/>
                </a:lnTo>
                <a:lnTo>
                  <a:pt x="0" y="11630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8417799">
            <a:off x="398199" y="8690056"/>
            <a:ext cx="810838" cy="889809"/>
          </a:xfrm>
          <a:custGeom>
            <a:avLst/>
            <a:gdLst/>
            <a:ahLst/>
            <a:cxnLst/>
            <a:rect r="r" b="b" t="t" l="l"/>
            <a:pathLst>
              <a:path h="889809" w="810838">
                <a:moveTo>
                  <a:pt x="810838" y="889809"/>
                </a:moveTo>
                <a:lnTo>
                  <a:pt x="0" y="889809"/>
                </a:lnTo>
                <a:lnTo>
                  <a:pt x="0" y="0"/>
                </a:lnTo>
                <a:lnTo>
                  <a:pt x="810838" y="0"/>
                </a:lnTo>
                <a:lnTo>
                  <a:pt x="810838" y="889809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185585">
            <a:off x="12617324" y="1490006"/>
            <a:ext cx="1068445" cy="611494"/>
          </a:xfrm>
          <a:custGeom>
            <a:avLst/>
            <a:gdLst/>
            <a:ahLst/>
            <a:cxnLst/>
            <a:rect r="r" b="b" t="t" l="l"/>
            <a:pathLst>
              <a:path h="611494" w="1068445">
                <a:moveTo>
                  <a:pt x="0" y="0"/>
                </a:moveTo>
                <a:lnTo>
                  <a:pt x="1068445" y="0"/>
                </a:lnTo>
                <a:lnTo>
                  <a:pt x="1068445" y="611494"/>
                </a:lnTo>
                <a:lnTo>
                  <a:pt x="0" y="6114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645499">
            <a:off x="5363425" y="6993444"/>
            <a:ext cx="1296074" cy="994197"/>
          </a:xfrm>
          <a:custGeom>
            <a:avLst/>
            <a:gdLst/>
            <a:ahLst/>
            <a:cxnLst/>
            <a:rect r="r" b="b" t="t" l="l"/>
            <a:pathLst>
              <a:path h="994197" w="1296074">
                <a:moveTo>
                  <a:pt x="0" y="0"/>
                </a:moveTo>
                <a:lnTo>
                  <a:pt x="1296074" y="0"/>
                </a:lnTo>
                <a:lnTo>
                  <a:pt x="1296074" y="994197"/>
                </a:lnTo>
                <a:lnTo>
                  <a:pt x="0" y="9941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54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61776" y="305172"/>
            <a:ext cx="2199220" cy="2199211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3396" t="0" r="-3457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397924" y="8547711"/>
            <a:ext cx="2008865" cy="200885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0" y="3175025"/>
                  </a:moveTo>
                  <a:cubicBezTo>
                    <a:pt x="0" y="4928451"/>
                    <a:pt x="1421524" y="6349975"/>
                    <a:pt x="3175000" y="6349975"/>
                  </a:cubicBezTo>
                  <a:cubicBezTo>
                    <a:pt x="4928502" y="6349975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8" y="0"/>
                    <a:pt x="0" y="1421511"/>
                    <a:pt x="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9470" r="0" b="-30635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1968689">
            <a:off x="-1799546" y="-1308638"/>
            <a:ext cx="4661544" cy="3181504"/>
          </a:xfrm>
          <a:custGeom>
            <a:avLst/>
            <a:gdLst/>
            <a:ahLst/>
            <a:cxnLst/>
            <a:rect r="r" b="b" t="t" l="l"/>
            <a:pathLst>
              <a:path h="3181504" w="4661544">
                <a:moveTo>
                  <a:pt x="0" y="0"/>
                </a:moveTo>
                <a:lnTo>
                  <a:pt x="4661544" y="0"/>
                </a:lnTo>
                <a:lnTo>
                  <a:pt x="4661544" y="3181504"/>
                </a:lnTo>
                <a:lnTo>
                  <a:pt x="0" y="3181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294764">
            <a:off x="-862756" y="593909"/>
            <a:ext cx="2787965" cy="2571898"/>
          </a:xfrm>
          <a:custGeom>
            <a:avLst/>
            <a:gdLst/>
            <a:ahLst/>
            <a:cxnLst/>
            <a:rect r="r" b="b" t="t" l="l"/>
            <a:pathLst>
              <a:path h="2571898" w="2787965">
                <a:moveTo>
                  <a:pt x="0" y="0"/>
                </a:moveTo>
                <a:lnTo>
                  <a:pt x="2787964" y="0"/>
                </a:lnTo>
                <a:lnTo>
                  <a:pt x="2787964" y="2571898"/>
                </a:lnTo>
                <a:lnTo>
                  <a:pt x="0" y="25718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20658" y="8974404"/>
            <a:ext cx="2495702" cy="2370917"/>
          </a:xfrm>
          <a:custGeom>
            <a:avLst/>
            <a:gdLst/>
            <a:ahLst/>
            <a:cxnLst/>
            <a:rect r="r" b="b" t="t" l="l"/>
            <a:pathLst>
              <a:path h="2370917" w="2495702">
                <a:moveTo>
                  <a:pt x="0" y="0"/>
                </a:moveTo>
                <a:lnTo>
                  <a:pt x="2495702" y="0"/>
                </a:lnTo>
                <a:lnTo>
                  <a:pt x="2495702" y="2370917"/>
                </a:lnTo>
                <a:lnTo>
                  <a:pt x="0" y="23709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864568">
            <a:off x="15820618" y="9439838"/>
            <a:ext cx="2424380" cy="2233460"/>
          </a:xfrm>
          <a:custGeom>
            <a:avLst/>
            <a:gdLst/>
            <a:ahLst/>
            <a:cxnLst/>
            <a:rect r="r" b="b" t="t" l="l"/>
            <a:pathLst>
              <a:path h="2233460" w="2424380">
                <a:moveTo>
                  <a:pt x="0" y="0"/>
                </a:moveTo>
                <a:lnTo>
                  <a:pt x="2424380" y="0"/>
                </a:lnTo>
                <a:lnTo>
                  <a:pt x="2424380" y="2233460"/>
                </a:lnTo>
                <a:lnTo>
                  <a:pt x="0" y="2233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935225">
            <a:off x="2074914" y="9870"/>
            <a:ext cx="1252368" cy="1374341"/>
          </a:xfrm>
          <a:custGeom>
            <a:avLst/>
            <a:gdLst/>
            <a:ahLst/>
            <a:cxnLst/>
            <a:rect r="r" b="b" t="t" l="l"/>
            <a:pathLst>
              <a:path h="1374341" w="1252368">
                <a:moveTo>
                  <a:pt x="0" y="0"/>
                </a:moveTo>
                <a:lnTo>
                  <a:pt x="1252369" y="0"/>
                </a:lnTo>
                <a:lnTo>
                  <a:pt x="1252369" y="1374341"/>
                </a:lnTo>
                <a:lnTo>
                  <a:pt x="0" y="13743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2935225">
            <a:off x="17161396" y="8288758"/>
            <a:ext cx="974149" cy="1069025"/>
          </a:xfrm>
          <a:custGeom>
            <a:avLst/>
            <a:gdLst/>
            <a:ahLst/>
            <a:cxnLst/>
            <a:rect r="r" b="b" t="t" l="l"/>
            <a:pathLst>
              <a:path h="1069025" w="974149">
                <a:moveTo>
                  <a:pt x="974148" y="1069025"/>
                </a:moveTo>
                <a:lnTo>
                  <a:pt x="0" y="1069025"/>
                </a:lnTo>
                <a:lnTo>
                  <a:pt x="0" y="0"/>
                </a:lnTo>
                <a:lnTo>
                  <a:pt x="974148" y="0"/>
                </a:lnTo>
                <a:lnTo>
                  <a:pt x="974148" y="1069025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7372589">
            <a:off x="-1433908" y="9218357"/>
            <a:ext cx="2960714" cy="2020688"/>
          </a:xfrm>
          <a:custGeom>
            <a:avLst/>
            <a:gdLst/>
            <a:ahLst/>
            <a:cxnLst/>
            <a:rect r="r" b="b" t="t" l="l"/>
            <a:pathLst>
              <a:path h="2020688" w="2960714">
                <a:moveTo>
                  <a:pt x="0" y="0"/>
                </a:moveTo>
                <a:lnTo>
                  <a:pt x="2960714" y="0"/>
                </a:lnTo>
                <a:lnTo>
                  <a:pt x="2960714" y="2020688"/>
                </a:lnTo>
                <a:lnTo>
                  <a:pt x="0" y="2020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185585">
            <a:off x="16597831" y="2485851"/>
            <a:ext cx="1068445" cy="611494"/>
          </a:xfrm>
          <a:custGeom>
            <a:avLst/>
            <a:gdLst/>
            <a:ahLst/>
            <a:cxnLst/>
            <a:rect r="r" b="b" t="t" l="l"/>
            <a:pathLst>
              <a:path h="611494" w="1068445">
                <a:moveTo>
                  <a:pt x="0" y="0"/>
                </a:moveTo>
                <a:lnTo>
                  <a:pt x="1068445" y="0"/>
                </a:lnTo>
                <a:lnTo>
                  <a:pt x="1068445" y="611494"/>
                </a:lnTo>
                <a:lnTo>
                  <a:pt x="0" y="6114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721660">
            <a:off x="14770122" y="8756447"/>
            <a:ext cx="1296074" cy="994197"/>
          </a:xfrm>
          <a:custGeom>
            <a:avLst/>
            <a:gdLst/>
            <a:ahLst/>
            <a:cxnLst/>
            <a:rect r="r" b="b" t="t" l="l"/>
            <a:pathLst>
              <a:path h="994197" w="1296074">
                <a:moveTo>
                  <a:pt x="0" y="0"/>
                </a:moveTo>
                <a:lnTo>
                  <a:pt x="1296074" y="0"/>
                </a:lnTo>
                <a:lnTo>
                  <a:pt x="1296074" y="994197"/>
                </a:lnTo>
                <a:lnTo>
                  <a:pt x="0" y="9941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3636355" y="3011140"/>
            <a:ext cx="1416559" cy="1416559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68E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636355" y="3303213"/>
            <a:ext cx="1416559" cy="72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3"/>
              </a:lnSpc>
              <a:spcBef>
                <a:spcPct val="0"/>
              </a:spcBef>
            </a:pPr>
            <a:r>
              <a:rPr lang="en-US" b="true" sz="4145">
                <a:solidFill>
                  <a:srgbClr val="55423C"/>
                </a:solidFill>
                <a:latin typeface="Ubuntu Bold"/>
                <a:ea typeface="Ubuntu Bold"/>
                <a:cs typeface="Ubuntu Bold"/>
                <a:sym typeface="Ubuntu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95223" y="3266370"/>
            <a:ext cx="6997477" cy="924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2"/>
              </a:lnSpc>
              <a:spcBef>
                <a:spcPct val="0"/>
              </a:spcBef>
            </a:pPr>
            <a:r>
              <a:rPr lang="en-US" sz="5309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功能介紹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43130" y="1093408"/>
            <a:ext cx="7175441" cy="141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79"/>
              </a:lnSpc>
              <a:spcBef>
                <a:spcPct val="0"/>
              </a:spcBef>
            </a:pPr>
            <a:r>
              <a:rPr lang="en-US" sz="8199">
                <a:solidFill>
                  <a:srgbClr val="FFD68E"/>
                </a:solidFill>
                <a:latin typeface="Luckiest Guy"/>
                <a:ea typeface="Luckiest Guy"/>
                <a:cs typeface="Luckiest Guy"/>
                <a:sym typeface="Luckiest Guy"/>
              </a:rPr>
              <a:t>目錄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3636355" y="4817310"/>
            <a:ext cx="1416559" cy="1416559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68E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3636355" y="5109383"/>
            <a:ext cx="1416559" cy="72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3"/>
              </a:lnSpc>
              <a:spcBef>
                <a:spcPct val="0"/>
              </a:spcBef>
            </a:pPr>
            <a:r>
              <a:rPr lang="en-US" b="true" sz="4145">
                <a:solidFill>
                  <a:srgbClr val="55423C"/>
                </a:solidFill>
                <a:latin typeface="Ubuntu Bold"/>
                <a:ea typeface="Ubuntu Bold"/>
                <a:cs typeface="Ubuntu Bold"/>
                <a:sym typeface="Ubuntu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95223" y="5001420"/>
            <a:ext cx="5495931" cy="924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2"/>
              </a:lnSpc>
              <a:spcBef>
                <a:spcPct val="0"/>
              </a:spcBef>
            </a:pPr>
            <a:r>
              <a:rPr lang="en-US" sz="5309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實作Demo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5037834" y="4125539"/>
            <a:ext cx="3333610" cy="3208629"/>
            <a:chOff x="30480" y="591820"/>
            <a:chExt cx="12736830" cy="1225931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18"/>
              <a:stretch>
                <a:fillRect l="-4363" t="-5422" r="0" b="-3639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3630556" y="6624394"/>
            <a:ext cx="1416559" cy="1416559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68E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3630556" y="6916467"/>
            <a:ext cx="1416559" cy="72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3"/>
              </a:lnSpc>
              <a:spcBef>
                <a:spcPct val="0"/>
              </a:spcBef>
            </a:pPr>
            <a:r>
              <a:rPr lang="en-US" b="true" sz="4145">
                <a:solidFill>
                  <a:srgbClr val="55423C"/>
                </a:solidFill>
                <a:latin typeface="Ubuntu Bold"/>
                <a:ea typeface="Ubuntu Bold"/>
                <a:cs typeface="Ubuntu Bold"/>
                <a:sym typeface="Ubuntu Bold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289425" y="6808504"/>
            <a:ext cx="5495931" cy="924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2"/>
              </a:lnSpc>
              <a:spcBef>
                <a:spcPct val="0"/>
              </a:spcBef>
            </a:pPr>
            <a:r>
              <a:rPr lang="en-US" sz="5309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分工表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6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68689">
            <a:off x="-1799546" y="-1308638"/>
            <a:ext cx="4661544" cy="3181504"/>
          </a:xfrm>
          <a:custGeom>
            <a:avLst/>
            <a:gdLst/>
            <a:ahLst/>
            <a:cxnLst/>
            <a:rect r="r" b="b" t="t" l="l"/>
            <a:pathLst>
              <a:path h="3181504" w="4661544">
                <a:moveTo>
                  <a:pt x="0" y="0"/>
                </a:moveTo>
                <a:lnTo>
                  <a:pt x="4661544" y="0"/>
                </a:lnTo>
                <a:lnTo>
                  <a:pt x="4661544" y="3181504"/>
                </a:lnTo>
                <a:lnTo>
                  <a:pt x="0" y="318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94764">
            <a:off x="-862756" y="593909"/>
            <a:ext cx="2787965" cy="2571898"/>
          </a:xfrm>
          <a:custGeom>
            <a:avLst/>
            <a:gdLst/>
            <a:ahLst/>
            <a:cxnLst/>
            <a:rect r="r" b="b" t="t" l="l"/>
            <a:pathLst>
              <a:path h="2571898" w="2787965">
                <a:moveTo>
                  <a:pt x="0" y="0"/>
                </a:moveTo>
                <a:lnTo>
                  <a:pt x="2787964" y="0"/>
                </a:lnTo>
                <a:lnTo>
                  <a:pt x="2787964" y="2571898"/>
                </a:lnTo>
                <a:lnTo>
                  <a:pt x="0" y="2571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20658" y="-459051"/>
            <a:ext cx="2495702" cy="2370917"/>
          </a:xfrm>
          <a:custGeom>
            <a:avLst/>
            <a:gdLst/>
            <a:ahLst/>
            <a:cxnLst/>
            <a:rect r="r" b="b" t="t" l="l"/>
            <a:pathLst>
              <a:path h="2370917" w="2495702">
                <a:moveTo>
                  <a:pt x="0" y="0"/>
                </a:moveTo>
                <a:lnTo>
                  <a:pt x="2495702" y="0"/>
                </a:lnTo>
                <a:lnTo>
                  <a:pt x="2495702" y="2370917"/>
                </a:lnTo>
                <a:lnTo>
                  <a:pt x="0" y="23709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291354">
            <a:off x="16556319" y="273927"/>
            <a:ext cx="2424380" cy="2233460"/>
          </a:xfrm>
          <a:custGeom>
            <a:avLst/>
            <a:gdLst/>
            <a:ahLst/>
            <a:cxnLst/>
            <a:rect r="r" b="b" t="t" l="l"/>
            <a:pathLst>
              <a:path h="2233460" w="2424380">
                <a:moveTo>
                  <a:pt x="0" y="0"/>
                </a:moveTo>
                <a:lnTo>
                  <a:pt x="2424380" y="0"/>
                </a:lnTo>
                <a:lnTo>
                  <a:pt x="2424380" y="2233460"/>
                </a:lnTo>
                <a:lnTo>
                  <a:pt x="0" y="22334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35225">
            <a:off x="2074914" y="9870"/>
            <a:ext cx="1252368" cy="1374341"/>
          </a:xfrm>
          <a:custGeom>
            <a:avLst/>
            <a:gdLst/>
            <a:ahLst/>
            <a:cxnLst/>
            <a:rect r="r" b="b" t="t" l="l"/>
            <a:pathLst>
              <a:path h="1374341" w="1252368">
                <a:moveTo>
                  <a:pt x="0" y="0"/>
                </a:moveTo>
                <a:lnTo>
                  <a:pt x="1252369" y="0"/>
                </a:lnTo>
                <a:lnTo>
                  <a:pt x="1252369" y="1374341"/>
                </a:lnTo>
                <a:lnTo>
                  <a:pt x="0" y="1374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2935225">
            <a:off x="16598419" y="-444904"/>
            <a:ext cx="810838" cy="889809"/>
          </a:xfrm>
          <a:custGeom>
            <a:avLst/>
            <a:gdLst/>
            <a:ahLst/>
            <a:cxnLst/>
            <a:rect r="r" b="b" t="t" l="l"/>
            <a:pathLst>
              <a:path h="889809" w="810838">
                <a:moveTo>
                  <a:pt x="810838" y="889808"/>
                </a:moveTo>
                <a:lnTo>
                  <a:pt x="0" y="889808"/>
                </a:lnTo>
                <a:lnTo>
                  <a:pt x="0" y="0"/>
                </a:lnTo>
                <a:lnTo>
                  <a:pt x="810838" y="0"/>
                </a:lnTo>
                <a:lnTo>
                  <a:pt x="810838" y="889808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372589">
            <a:off x="-1433908" y="9218357"/>
            <a:ext cx="2960714" cy="2020688"/>
          </a:xfrm>
          <a:custGeom>
            <a:avLst/>
            <a:gdLst/>
            <a:ahLst/>
            <a:cxnLst/>
            <a:rect r="r" b="b" t="t" l="l"/>
            <a:pathLst>
              <a:path h="2020688" w="2960714">
                <a:moveTo>
                  <a:pt x="0" y="0"/>
                </a:moveTo>
                <a:lnTo>
                  <a:pt x="2960714" y="0"/>
                </a:lnTo>
                <a:lnTo>
                  <a:pt x="2960714" y="2020688"/>
                </a:lnTo>
                <a:lnTo>
                  <a:pt x="0" y="202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463185">
            <a:off x="6510807" y="507623"/>
            <a:ext cx="1068445" cy="611494"/>
          </a:xfrm>
          <a:custGeom>
            <a:avLst/>
            <a:gdLst/>
            <a:ahLst/>
            <a:cxnLst/>
            <a:rect r="r" b="b" t="t" l="l"/>
            <a:pathLst>
              <a:path h="611494" w="1068445">
                <a:moveTo>
                  <a:pt x="0" y="0"/>
                </a:moveTo>
                <a:lnTo>
                  <a:pt x="1068445" y="0"/>
                </a:lnTo>
                <a:lnTo>
                  <a:pt x="1068445" y="611493"/>
                </a:lnTo>
                <a:lnTo>
                  <a:pt x="0" y="6114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428829">
            <a:off x="3477741" y="8543760"/>
            <a:ext cx="1296074" cy="994197"/>
          </a:xfrm>
          <a:custGeom>
            <a:avLst/>
            <a:gdLst/>
            <a:ahLst/>
            <a:cxnLst/>
            <a:rect r="r" b="b" t="t" l="l"/>
            <a:pathLst>
              <a:path h="994197" w="1296074">
                <a:moveTo>
                  <a:pt x="0" y="0"/>
                </a:moveTo>
                <a:lnTo>
                  <a:pt x="1296074" y="0"/>
                </a:lnTo>
                <a:lnTo>
                  <a:pt x="1296074" y="994197"/>
                </a:lnTo>
                <a:lnTo>
                  <a:pt x="0" y="9941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24551" y="3610541"/>
            <a:ext cx="2851871" cy="6008122"/>
          </a:xfrm>
          <a:custGeom>
            <a:avLst/>
            <a:gdLst/>
            <a:ahLst/>
            <a:cxnLst/>
            <a:rect r="r" b="b" t="t" l="l"/>
            <a:pathLst>
              <a:path h="6008122" w="2851871">
                <a:moveTo>
                  <a:pt x="0" y="0"/>
                </a:moveTo>
                <a:lnTo>
                  <a:pt x="2851870" y="0"/>
                </a:lnTo>
                <a:lnTo>
                  <a:pt x="2851870" y="6008122"/>
                </a:lnTo>
                <a:lnTo>
                  <a:pt x="0" y="600812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725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65292" y="3731141"/>
            <a:ext cx="15903217" cy="342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69727" indent="-584863" lvl="1">
              <a:lnSpc>
                <a:spcPts val="9210"/>
              </a:lnSpc>
              <a:buFont typeface="Arial"/>
              <a:buChar char="•"/>
            </a:pPr>
            <a:r>
              <a:rPr lang="en-US" sz="5417">
                <a:solidFill>
                  <a:srgbClr val="795225"/>
                </a:solidFill>
                <a:latin typeface="Ubuntu"/>
                <a:ea typeface="Ubuntu"/>
                <a:cs typeface="Ubuntu"/>
                <a:sym typeface="Ubuntu"/>
              </a:rPr>
              <a:t>帳號登入介面</a:t>
            </a:r>
          </a:p>
          <a:p>
            <a:pPr algn="l" marL="1169727" indent="-584863" lvl="1">
              <a:lnSpc>
                <a:spcPts val="9210"/>
              </a:lnSpc>
              <a:buFont typeface="Arial"/>
              <a:buChar char="•"/>
            </a:pPr>
            <a:r>
              <a:rPr lang="en-US" sz="5417">
                <a:solidFill>
                  <a:srgbClr val="795225"/>
                </a:solidFill>
                <a:latin typeface="Ubuntu"/>
                <a:ea typeface="Ubuntu"/>
                <a:cs typeface="Ubuntu"/>
                <a:sym typeface="Ubuntu"/>
              </a:rPr>
              <a:t>提供使用者註冊帳號</a:t>
            </a:r>
          </a:p>
          <a:p>
            <a:pPr algn="l" marL="1169727" indent="-584863" lvl="1">
              <a:lnSpc>
                <a:spcPts val="9210"/>
              </a:lnSpc>
              <a:buFont typeface="Arial"/>
              <a:buChar char="•"/>
            </a:pPr>
            <a:r>
              <a:rPr lang="en-US" sz="5417">
                <a:solidFill>
                  <a:srgbClr val="795225"/>
                </a:solidFill>
                <a:latin typeface="Ubuntu"/>
                <a:ea typeface="Ubuntu"/>
                <a:cs typeface="Ubuntu"/>
                <a:sym typeface="Ubuntu"/>
              </a:rPr>
              <a:t>記憶功能減少連續登入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073541" y="597954"/>
            <a:ext cx="4251009" cy="9020709"/>
          </a:xfrm>
          <a:custGeom>
            <a:avLst/>
            <a:gdLst/>
            <a:ahLst/>
            <a:cxnLst/>
            <a:rect r="r" b="b" t="t" l="l"/>
            <a:pathLst>
              <a:path h="9020709" w="4251009">
                <a:moveTo>
                  <a:pt x="0" y="0"/>
                </a:moveTo>
                <a:lnTo>
                  <a:pt x="4251010" y="0"/>
                </a:lnTo>
                <a:lnTo>
                  <a:pt x="4251010" y="9020709"/>
                </a:lnTo>
                <a:lnTo>
                  <a:pt x="0" y="902070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84783" y="1917958"/>
            <a:ext cx="8099978" cy="103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7"/>
              </a:lnSpc>
            </a:pPr>
            <a:r>
              <a:rPr lang="en-US" sz="7061" b="true">
                <a:solidFill>
                  <a:srgbClr val="795225"/>
                </a:solidFill>
                <a:latin typeface="Ubuntu Bold"/>
                <a:ea typeface="Ubuntu Bold"/>
                <a:cs typeface="Ubuntu Bold"/>
                <a:sym typeface="Ubuntu Bold"/>
              </a:rPr>
              <a:t>帳號登入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6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68689">
            <a:off x="-1799546" y="-1308638"/>
            <a:ext cx="4661544" cy="3181504"/>
          </a:xfrm>
          <a:custGeom>
            <a:avLst/>
            <a:gdLst/>
            <a:ahLst/>
            <a:cxnLst/>
            <a:rect r="r" b="b" t="t" l="l"/>
            <a:pathLst>
              <a:path h="3181504" w="4661544">
                <a:moveTo>
                  <a:pt x="0" y="0"/>
                </a:moveTo>
                <a:lnTo>
                  <a:pt x="4661544" y="0"/>
                </a:lnTo>
                <a:lnTo>
                  <a:pt x="4661544" y="3181504"/>
                </a:lnTo>
                <a:lnTo>
                  <a:pt x="0" y="318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94764">
            <a:off x="-862756" y="593909"/>
            <a:ext cx="2787965" cy="2571898"/>
          </a:xfrm>
          <a:custGeom>
            <a:avLst/>
            <a:gdLst/>
            <a:ahLst/>
            <a:cxnLst/>
            <a:rect r="r" b="b" t="t" l="l"/>
            <a:pathLst>
              <a:path h="2571898" w="2787965">
                <a:moveTo>
                  <a:pt x="0" y="0"/>
                </a:moveTo>
                <a:lnTo>
                  <a:pt x="2787964" y="0"/>
                </a:lnTo>
                <a:lnTo>
                  <a:pt x="2787964" y="2571898"/>
                </a:lnTo>
                <a:lnTo>
                  <a:pt x="0" y="2571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35225">
            <a:off x="2074914" y="9870"/>
            <a:ext cx="1252368" cy="1374341"/>
          </a:xfrm>
          <a:custGeom>
            <a:avLst/>
            <a:gdLst/>
            <a:ahLst/>
            <a:cxnLst/>
            <a:rect r="r" b="b" t="t" l="l"/>
            <a:pathLst>
              <a:path h="1374341" w="1252368">
                <a:moveTo>
                  <a:pt x="0" y="0"/>
                </a:moveTo>
                <a:lnTo>
                  <a:pt x="1252369" y="0"/>
                </a:lnTo>
                <a:lnTo>
                  <a:pt x="1252369" y="1374341"/>
                </a:lnTo>
                <a:lnTo>
                  <a:pt x="0" y="13743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589">
            <a:off x="-1433908" y="9218357"/>
            <a:ext cx="2960714" cy="2020688"/>
          </a:xfrm>
          <a:custGeom>
            <a:avLst/>
            <a:gdLst/>
            <a:ahLst/>
            <a:cxnLst/>
            <a:rect r="r" b="b" t="t" l="l"/>
            <a:pathLst>
              <a:path h="2020688" w="2960714">
                <a:moveTo>
                  <a:pt x="0" y="0"/>
                </a:moveTo>
                <a:lnTo>
                  <a:pt x="2960714" y="0"/>
                </a:lnTo>
                <a:lnTo>
                  <a:pt x="2960714" y="2020688"/>
                </a:lnTo>
                <a:lnTo>
                  <a:pt x="0" y="202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188563">
            <a:off x="15193012" y="1574111"/>
            <a:ext cx="1068445" cy="611494"/>
          </a:xfrm>
          <a:custGeom>
            <a:avLst/>
            <a:gdLst/>
            <a:ahLst/>
            <a:cxnLst/>
            <a:rect r="r" b="b" t="t" l="l"/>
            <a:pathLst>
              <a:path h="611494" w="1068445">
                <a:moveTo>
                  <a:pt x="0" y="0"/>
                </a:moveTo>
                <a:lnTo>
                  <a:pt x="1068445" y="0"/>
                </a:lnTo>
                <a:lnTo>
                  <a:pt x="1068445" y="611494"/>
                </a:lnTo>
                <a:lnTo>
                  <a:pt x="0" y="6114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428829">
            <a:off x="1540461" y="8916547"/>
            <a:ext cx="1296074" cy="994197"/>
          </a:xfrm>
          <a:custGeom>
            <a:avLst/>
            <a:gdLst/>
            <a:ahLst/>
            <a:cxnLst/>
            <a:rect r="r" b="b" t="t" l="l"/>
            <a:pathLst>
              <a:path h="994197" w="1296074">
                <a:moveTo>
                  <a:pt x="0" y="0"/>
                </a:moveTo>
                <a:lnTo>
                  <a:pt x="1296075" y="0"/>
                </a:lnTo>
                <a:lnTo>
                  <a:pt x="1296075" y="994197"/>
                </a:lnTo>
                <a:lnTo>
                  <a:pt x="0" y="994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415083">
            <a:off x="16619552" y="9276656"/>
            <a:ext cx="2960714" cy="2020688"/>
          </a:xfrm>
          <a:custGeom>
            <a:avLst/>
            <a:gdLst/>
            <a:ahLst/>
            <a:cxnLst/>
            <a:rect r="r" b="b" t="t" l="l"/>
            <a:pathLst>
              <a:path h="2020688" w="2960714">
                <a:moveTo>
                  <a:pt x="0" y="0"/>
                </a:moveTo>
                <a:lnTo>
                  <a:pt x="2960715" y="0"/>
                </a:lnTo>
                <a:lnTo>
                  <a:pt x="2960715" y="2020688"/>
                </a:lnTo>
                <a:lnTo>
                  <a:pt x="0" y="202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4376791"/>
            <a:ext cx="18829159" cy="2565473"/>
          </a:xfrm>
          <a:custGeom>
            <a:avLst/>
            <a:gdLst/>
            <a:ahLst/>
            <a:cxnLst/>
            <a:rect r="r" b="b" t="t" l="l"/>
            <a:pathLst>
              <a:path h="2565473" w="18829159">
                <a:moveTo>
                  <a:pt x="0" y="0"/>
                </a:moveTo>
                <a:lnTo>
                  <a:pt x="18829159" y="0"/>
                </a:lnTo>
                <a:lnTo>
                  <a:pt x="18829159" y="2565473"/>
                </a:lnTo>
                <a:lnTo>
                  <a:pt x="0" y="256547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94011" y="1123324"/>
            <a:ext cx="8099978" cy="103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7"/>
              </a:lnSpc>
            </a:pPr>
            <a:r>
              <a:rPr lang="en-US" sz="7061" b="true">
                <a:solidFill>
                  <a:srgbClr val="795225"/>
                </a:solidFill>
                <a:latin typeface="Ubuntu Bold"/>
                <a:ea typeface="Ubuntu Bold"/>
                <a:cs typeface="Ubuntu Bold"/>
                <a:sym typeface="Ubuntu Bold"/>
              </a:rPr>
              <a:t>三大功能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520658" y="8974404"/>
            <a:ext cx="2495702" cy="2370917"/>
          </a:xfrm>
          <a:custGeom>
            <a:avLst/>
            <a:gdLst/>
            <a:ahLst/>
            <a:cxnLst/>
            <a:rect r="r" b="b" t="t" l="l"/>
            <a:pathLst>
              <a:path h="2370917" w="2495702">
                <a:moveTo>
                  <a:pt x="0" y="0"/>
                </a:moveTo>
                <a:lnTo>
                  <a:pt x="2495702" y="0"/>
                </a:lnTo>
                <a:lnTo>
                  <a:pt x="2495702" y="2370917"/>
                </a:lnTo>
                <a:lnTo>
                  <a:pt x="0" y="23709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864568">
            <a:off x="15819480" y="9452127"/>
            <a:ext cx="2424380" cy="2233460"/>
          </a:xfrm>
          <a:custGeom>
            <a:avLst/>
            <a:gdLst/>
            <a:ahLst/>
            <a:cxnLst/>
            <a:rect r="r" b="b" t="t" l="l"/>
            <a:pathLst>
              <a:path h="2233460" w="2424380">
                <a:moveTo>
                  <a:pt x="0" y="0"/>
                </a:moveTo>
                <a:lnTo>
                  <a:pt x="2424380" y="0"/>
                </a:lnTo>
                <a:lnTo>
                  <a:pt x="2424380" y="2233460"/>
                </a:lnTo>
                <a:lnTo>
                  <a:pt x="0" y="22334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2935225">
            <a:off x="17229161" y="8257932"/>
            <a:ext cx="810838" cy="889809"/>
          </a:xfrm>
          <a:custGeom>
            <a:avLst/>
            <a:gdLst/>
            <a:ahLst/>
            <a:cxnLst/>
            <a:rect r="r" b="b" t="t" l="l"/>
            <a:pathLst>
              <a:path h="889809" w="810838">
                <a:moveTo>
                  <a:pt x="810838" y="889809"/>
                </a:moveTo>
                <a:lnTo>
                  <a:pt x="0" y="889809"/>
                </a:lnTo>
                <a:lnTo>
                  <a:pt x="0" y="0"/>
                </a:lnTo>
                <a:lnTo>
                  <a:pt x="810838" y="0"/>
                </a:lnTo>
                <a:lnTo>
                  <a:pt x="810838" y="889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6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68689">
            <a:off x="-1799546" y="-1308638"/>
            <a:ext cx="4661544" cy="3181504"/>
          </a:xfrm>
          <a:custGeom>
            <a:avLst/>
            <a:gdLst/>
            <a:ahLst/>
            <a:cxnLst/>
            <a:rect r="r" b="b" t="t" l="l"/>
            <a:pathLst>
              <a:path h="3181504" w="4661544">
                <a:moveTo>
                  <a:pt x="0" y="0"/>
                </a:moveTo>
                <a:lnTo>
                  <a:pt x="4661544" y="0"/>
                </a:lnTo>
                <a:lnTo>
                  <a:pt x="4661544" y="3181504"/>
                </a:lnTo>
                <a:lnTo>
                  <a:pt x="0" y="318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94764">
            <a:off x="-862756" y="593909"/>
            <a:ext cx="2787965" cy="2571898"/>
          </a:xfrm>
          <a:custGeom>
            <a:avLst/>
            <a:gdLst/>
            <a:ahLst/>
            <a:cxnLst/>
            <a:rect r="r" b="b" t="t" l="l"/>
            <a:pathLst>
              <a:path h="2571898" w="2787965">
                <a:moveTo>
                  <a:pt x="0" y="0"/>
                </a:moveTo>
                <a:lnTo>
                  <a:pt x="2787964" y="0"/>
                </a:lnTo>
                <a:lnTo>
                  <a:pt x="2787964" y="2571898"/>
                </a:lnTo>
                <a:lnTo>
                  <a:pt x="0" y="2571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35225">
            <a:off x="2074914" y="9870"/>
            <a:ext cx="1252368" cy="1374341"/>
          </a:xfrm>
          <a:custGeom>
            <a:avLst/>
            <a:gdLst/>
            <a:ahLst/>
            <a:cxnLst/>
            <a:rect r="r" b="b" t="t" l="l"/>
            <a:pathLst>
              <a:path h="1374341" w="1252368">
                <a:moveTo>
                  <a:pt x="0" y="0"/>
                </a:moveTo>
                <a:lnTo>
                  <a:pt x="1252369" y="0"/>
                </a:lnTo>
                <a:lnTo>
                  <a:pt x="1252369" y="1374341"/>
                </a:lnTo>
                <a:lnTo>
                  <a:pt x="0" y="13743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589">
            <a:off x="-1433908" y="9218357"/>
            <a:ext cx="2960714" cy="2020688"/>
          </a:xfrm>
          <a:custGeom>
            <a:avLst/>
            <a:gdLst/>
            <a:ahLst/>
            <a:cxnLst/>
            <a:rect r="r" b="b" t="t" l="l"/>
            <a:pathLst>
              <a:path h="2020688" w="2960714">
                <a:moveTo>
                  <a:pt x="0" y="0"/>
                </a:moveTo>
                <a:lnTo>
                  <a:pt x="2960714" y="0"/>
                </a:lnTo>
                <a:lnTo>
                  <a:pt x="2960714" y="2020688"/>
                </a:lnTo>
                <a:lnTo>
                  <a:pt x="0" y="202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428829">
            <a:off x="3477741" y="8543760"/>
            <a:ext cx="1296074" cy="994197"/>
          </a:xfrm>
          <a:custGeom>
            <a:avLst/>
            <a:gdLst/>
            <a:ahLst/>
            <a:cxnLst/>
            <a:rect r="r" b="b" t="t" l="l"/>
            <a:pathLst>
              <a:path h="994197" w="1296074">
                <a:moveTo>
                  <a:pt x="0" y="0"/>
                </a:moveTo>
                <a:lnTo>
                  <a:pt x="1296074" y="0"/>
                </a:lnTo>
                <a:lnTo>
                  <a:pt x="1296074" y="994197"/>
                </a:lnTo>
                <a:lnTo>
                  <a:pt x="0" y="994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415083">
            <a:off x="16619552" y="9276656"/>
            <a:ext cx="2960714" cy="2020688"/>
          </a:xfrm>
          <a:custGeom>
            <a:avLst/>
            <a:gdLst/>
            <a:ahLst/>
            <a:cxnLst/>
            <a:rect r="r" b="b" t="t" l="l"/>
            <a:pathLst>
              <a:path h="2020688" w="2960714">
                <a:moveTo>
                  <a:pt x="0" y="0"/>
                </a:moveTo>
                <a:lnTo>
                  <a:pt x="2960715" y="0"/>
                </a:lnTo>
                <a:lnTo>
                  <a:pt x="2960715" y="2020688"/>
                </a:lnTo>
                <a:lnTo>
                  <a:pt x="0" y="202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463185">
            <a:off x="8715272" y="566954"/>
            <a:ext cx="1068445" cy="611494"/>
          </a:xfrm>
          <a:custGeom>
            <a:avLst/>
            <a:gdLst/>
            <a:ahLst/>
            <a:cxnLst/>
            <a:rect r="r" b="b" t="t" l="l"/>
            <a:pathLst>
              <a:path h="611494" w="1068445">
                <a:moveTo>
                  <a:pt x="0" y="0"/>
                </a:moveTo>
                <a:lnTo>
                  <a:pt x="1068446" y="0"/>
                </a:lnTo>
                <a:lnTo>
                  <a:pt x="1068446" y="611494"/>
                </a:lnTo>
                <a:lnTo>
                  <a:pt x="0" y="611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74612" y="784579"/>
            <a:ext cx="1706166" cy="1672043"/>
          </a:xfrm>
          <a:custGeom>
            <a:avLst/>
            <a:gdLst/>
            <a:ahLst/>
            <a:cxnLst/>
            <a:rect r="r" b="b" t="t" l="l"/>
            <a:pathLst>
              <a:path h="1672043" w="1706166">
                <a:moveTo>
                  <a:pt x="0" y="0"/>
                </a:moveTo>
                <a:lnTo>
                  <a:pt x="1706166" y="0"/>
                </a:lnTo>
                <a:lnTo>
                  <a:pt x="1706166" y="1672043"/>
                </a:lnTo>
                <a:lnTo>
                  <a:pt x="0" y="16720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684205" y="282114"/>
            <a:ext cx="4785370" cy="9468676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0" t="0" r="0" b="-2546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230789" y="2118131"/>
            <a:ext cx="8099978" cy="103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7"/>
              </a:lnSpc>
            </a:pPr>
            <a:r>
              <a:rPr lang="en-US" sz="7061" b="true">
                <a:solidFill>
                  <a:srgbClr val="795225"/>
                </a:solidFill>
                <a:latin typeface="Ubuntu Bold"/>
                <a:ea typeface="Ubuntu Bold"/>
                <a:cs typeface="Ubuntu Bold"/>
                <a:sym typeface="Ubuntu Bold"/>
              </a:rPr>
              <a:t>我的寵物：首頁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449" y="4797941"/>
            <a:ext cx="12561556" cy="342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69727" indent="-584863" lvl="1">
              <a:lnSpc>
                <a:spcPts val="9210"/>
              </a:lnSpc>
              <a:buFont typeface="Arial"/>
              <a:buChar char="•"/>
            </a:pPr>
            <a:r>
              <a:rPr lang="en-US" sz="5417">
                <a:solidFill>
                  <a:srgbClr val="795225"/>
                </a:solidFill>
                <a:latin typeface="Ubuntu"/>
                <a:ea typeface="Ubuntu"/>
                <a:cs typeface="Ubuntu"/>
                <a:sym typeface="Ubuntu"/>
              </a:rPr>
              <a:t>編輯與紀錄寵物資訊</a:t>
            </a:r>
          </a:p>
          <a:p>
            <a:pPr algn="l" marL="1169727" indent="-584863" lvl="1">
              <a:lnSpc>
                <a:spcPts val="9210"/>
              </a:lnSpc>
              <a:buFont typeface="Arial"/>
              <a:buChar char="•"/>
            </a:pPr>
            <a:r>
              <a:rPr lang="en-US" sz="5417">
                <a:solidFill>
                  <a:srgbClr val="795225"/>
                </a:solidFill>
                <a:latin typeface="Ubuntu"/>
                <a:ea typeface="Ubuntu"/>
                <a:cs typeface="Ubuntu"/>
                <a:sym typeface="Ubuntu"/>
              </a:rPr>
              <a:t>健康紀錄、行為訓練、提醒功能選單</a:t>
            </a:r>
          </a:p>
          <a:p>
            <a:pPr algn="l">
              <a:lnSpc>
                <a:spcPts val="921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6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68689">
            <a:off x="-1799546" y="-1308638"/>
            <a:ext cx="4661544" cy="3181504"/>
          </a:xfrm>
          <a:custGeom>
            <a:avLst/>
            <a:gdLst/>
            <a:ahLst/>
            <a:cxnLst/>
            <a:rect r="r" b="b" t="t" l="l"/>
            <a:pathLst>
              <a:path h="3181504" w="4661544">
                <a:moveTo>
                  <a:pt x="0" y="0"/>
                </a:moveTo>
                <a:lnTo>
                  <a:pt x="4661544" y="0"/>
                </a:lnTo>
                <a:lnTo>
                  <a:pt x="4661544" y="3181504"/>
                </a:lnTo>
                <a:lnTo>
                  <a:pt x="0" y="318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94764">
            <a:off x="-862756" y="593909"/>
            <a:ext cx="2787965" cy="2571898"/>
          </a:xfrm>
          <a:custGeom>
            <a:avLst/>
            <a:gdLst/>
            <a:ahLst/>
            <a:cxnLst/>
            <a:rect r="r" b="b" t="t" l="l"/>
            <a:pathLst>
              <a:path h="2571898" w="2787965">
                <a:moveTo>
                  <a:pt x="0" y="0"/>
                </a:moveTo>
                <a:lnTo>
                  <a:pt x="2787964" y="0"/>
                </a:lnTo>
                <a:lnTo>
                  <a:pt x="2787964" y="2571898"/>
                </a:lnTo>
                <a:lnTo>
                  <a:pt x="0" y="2571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35225">
            <a:off x="2074914" y="9870"/>
            <a:ext cx="1252368" cy="1374341"/>
          </a:xfrm>
          <a:custGeom>
            <a:avLst/>
            <a:gdLst/>
            <a:ahLst/>
            <a:cxnLst/>
            <a:rect r="r" b="b" t="t" l="l"/>
            <a:pathLst>
              <a:path h="1374341" w="1252368">
                <a:moveTo>
                  <a:pt x="0" y="0"/>
                </a:moveTo>
                <a:lnTo>
                  <a:pt x="1252369" y="0"/>
                </a:lnTo>
                <a:lnTo>
                  <a:pt x="1252369" y="1374341"/>
                </a:lnTo>
                <a:lnTo>
                  <a:pt x="0" y="13743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589">
            <a:off x="-1433908" y="9218357"/>
            <a:ext cx="2960714" cy="2020688"/>
          </a:xfrm>
          <a:custGeom>
            <a:avLst/>
            <a:gdLst/>
            <a:ahLst/>
            <a:cxnLst/>
            <a:rect r="r" b="b" t="t" l="l"/>
            <a:pathLst>
              <a:path h="2020688" w="2960714">
                <a:moveTo>
                  <a:pt x="0" y="0"/>
                </a:moveTo>
                <a:lnTo>
                  <a:pt x="2960714" y="0"/>
                </a:lnTo>
                <a:lnTo>
                  <a:pt x="2960714" y="2020688"/>
                </a:lnTo>
                <a:lnTo>
                  <a:pt x="0" y="202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428829">
            <a:off x="3477741" y="8543760"/>
            <a:ext cx="1296074" cy="994197"/>
          </a:xfrm>
          <a:custGeom>
            <a:avLst/>
            <a:gdLst/>
            <a:ahLst/>
            <a:cxnLst/>
            <a:rect r="r" b="b" t="t" l="l"/>
            <a:pathLst>
              <a:path h="994197" w="1296074">
                <a:moveTo>
                  <a:pt x="0" y="0"/>
                </a:moveTo>
                <a:lnTo>
                  <a:pt x="1296074" y="0"/>
                </a:lnTo>
                <a:lnTo>
                  <a:pt x="1296074" y="994197"/>
                </a:lnTo>
                <a:lnTo>
                  <a:pt x="0" y="994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415083">
            <a:off x="16619552" y="9276656"/>
            <a:ext cx="2960714" cy="2020688"/>
          </a:xfrm>
          <a:custGeom>
            <a:avLst/>
            <a:gdLst/>
            <a:ahLst/>
            <a:cxnLst/>
            <a:rect r="r" b="b" t="t" l="l"/>
            <a:pathLst>
              <a:path h="2020688" w="2960714">
                <a:moveTo>
                  <a:pt x="0" y="0"/>
                </a:moveTo>
                <a:lnTo>
                  <a:pt x="2960715" y="0"/>
                </a:lnTo>
                <a:lnTo>
                  <a:pt x="2960715" y="2020688"/>
                </a:lnTo>
                <a:lnTo>
                  <a:pt x="0" y="202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684205" y="282114"/>
            <a:ext cx="4785370" cy="9468676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-2546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230789" y="2118131"/>
            <a:ext cx="8099978" cy="103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7"/>
              </a:lnSpc>
            </a:pPr>
            <a:r>
              <a:rPr lang="en-US" sz="7061" b="true">
                <a:solidFill>
                  <a:srgbClr val="795225"/>
                </a:solidFill>
                <a:latin typeface="Ubuntu Bold"/>
                <a:ea typeface="Ubuntu Bold"/>
                <a:cs typeface="Ubuntu Bold"/>
                <a:sym typeface="Ubuntu Bold"/>
              </a:rPr>
              <a:t>我的寵物：資訊編輯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9463185">
            <a:off x="8715272" y="566954"/>
            <a:ext cx="1068445" cy="611494"/>
          </a:xfrm>
          <a:custGeom>
            <a:avLst/>
            <a:gdLst/>
            <a:ahLst/>
            <a:cxnLst/>
            <a:rect r="r" b="b" t="t" l="l"/>
            <a:pathLst>
              <a:path h="611494" w="1068445">
                <a:moveTo>
                  <a:pt x="0" y="0"/>
                </a:moveTo>
                <a:lnTo>
                  <a:pt x="1068446" y="0"/>
                </a:lnTo>
                <a:lnTo>
                  <a:pt x="1068446" y="611494"/>
                </a:lnTo>
                <a:lnTo>
                  <a:pt x="0" y="6114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574612" y="784579"/>
            <a:ext cx="1706166" cy="1672043"/>
          </a:xfrm>
          <a:custGeom>
            <a:avLst/>
            <a:gdLst/>
            <a:ahLst/>
            <a:cxnLst/>
            <a:rect r="r" b="b" t="t" l="l"/>
            <a:pathLst>
              <a:path h="1672043" w="1706166">
                <a:moveTo>
                  <a:pt x="0" y="0"/>
                </a:moveTo>
                <a:lnTo>
                  <a:pt x="1706166" y="0"/>
                </a:lnTo>
                <a:lnTo>
                  <a:pt x="1706166" y="1672043"/>
                </a:lnTo>
                <a:lnTo>
                  <a:pt x="0" y="1672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6449" y="4797941"/>
            <a:ext cx="12561556" cy="342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69727" indent="-584863" lvl="1">
              <a:lnSpc>
                <a:spcPts val="9210"/>
              </a:lnSpc>
              <a:buFont typeface="Arial"/>
              <a:buChar char="•"/>
            </a:pPr>
            <a:r>
              <a:rPr lang="en-US" sz="5417">
                <a:solidFill>
                  <a:srgbClr val="795225"/>
                </a:solidFill>
                <a:latin typeface="Ubuntu"/>
                <a:ea typeface="Ubuntu"/>
                <a:cs typeface="Ubuntu"/>
                <a:sym typeface="Ubuntu"/>
              </a:rPr>
              <a:t>紀錄名稱、性別、年齡基本資訊</a:t>
            </a:r>
          </a:p>
          <a:p>
            <a:pPr algn="l" marL="1169727" indent="-584863" lvl="1">
              <a:lnSpc>
                <a:spcPts val="9210"/>
              </a:lnSpc>
              <a:buFont typeface="Arial"/>
              <a:buChar char="•"/>
            </a:pPr>
            <a:r>
              <a:rPr lang="en-US" sz="5417">
                <a:solidFill>
                  <a:srgbClr val="795225"/>
                </a:solidFill>
                <a:latin typeface="Ubuntu"/>
                <a:ea typeface="Ubuntu"/>
                <a:cs typeface="Ubuntu"/>
                <a:sym typeface="Ubuntu"/>
              </a:rPr>
              <a:t>描述介紹寵物的特色</a:t>
            </a:r>
          </a:p>
          <a:p>
            <a:pPr algn="l">
              <a:lnSpc>
                <a:spcPts val="921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6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68689">
            <a:off x="-1799546" y="-1308638"/>
            <a:ext cx="4661544" cy="3181504"/>
          </a:xfrm>
          <a:custGeom>
            <a:avLst/>
            <a:gdLst/>
            <a:ahLst/>
            <a:cxnLst/>
            <a:rect r="r" b="b" t="t" l="l"/>
            <a:pathLst>
              <a:path h="3181504" w="4661544">
                <a:moveTo>
                  <a:pt x="0" y="0"/>
                </a:moveTo>
                <a:lnTo>
                  <a:pt x="4661544" y="0"/>
                </a:lnTo>
                <a:lnTo>
                  <a:pt x="4661544" y="3181504"/>
                </a:lnTo>
                <a:lnTo>
                  <a:pt x="0" y="318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94764">
            <a:off x="-862756" y="593909"/>
            <a:ext cx="2787965" cy="2571898"/>
          </a:xfrm>
          <a:custGeom>
            <a:avLst/>
            <a:gdLst/>
            <a:ahLst/>
            <a:cxnLst/>
            <a:rect r="r" b="b" t="t" l="l"/>
            <a:pathLst>
              <a:path h="2571898" w="2787965">
                <a:moveTo>
                  <a:pt x="0" y="0"/>
                </a:moveTo>
                <a:lnTo>
                  <a:pt x="2787964" y="0"/>
                </a:lnTo>
                <a:lnTo>
                  <a:pt x="2787964" y="2571898"/>
                </a:lnTo>
                <a:lnTo>
                  <a:pt x="0" y="2571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35225">
            <a:off x="2074914" y="9870"/>
            <a:ext cx="1252368" cy="1374341"/>
          </a:xfrm>
          <a:custGeom>
            <a:avLst/>
            <a:gdLst/>
            <a:ahLst/>
            <a:cxnLst/>
            <a:rect r="r" b="b" t="t" l="l"/>
            <a:pathLst>
              <a:path h="1374341" w="1252368">
                <a:moveTo>
                  <a:pt x="0" y="0"/>
                </a:moveTo>
                <a:lnTo>
                  <a:pt x="1252369" y="0"/>
                </a:lnTo>
                <a:lnTo>
                  <a:pt x="1252369" y="1374341"/>
                </a:lnTo>
                <a:lnTo>
                  <a:pt x="0" y="13743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589">
            <a:off x="-1433908" y="9218357"/>
            <a:ext cx="2960714" cy="2020688"/>
          </a:xfrm>
          <a:custGeom>
            <a:avLst/>
            <a:gdLst/>
            <a:ahLst/>
            <a:cxnLst/>
            <a:rect r="r" b="b" t="t" l="l"/>
            <a:pathLst>
              <a:path h="2020688" w="2960714">
                <a:moveTo>
                  <a:pt x="0" y="0"/>
                </a:moveTo>
                <a:lnTo>
                  <a:pt x="2960714" y="0"/>
                </a:lnTo>
                <a:lnTo>
                  <a:pt x="2960714" y="2020688"/>
                </a:lnTo>
                <a:lnTo>
                  <a:pt x="0" y="202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428829">
            <a:off x="3477741" y="8543760"/>
            <a:ext cx="1296074" cy="994197"/>
          </a:xfrm>
          <a:custGeom>
            <a:avLst/>
            <a:gdLst/>
            <a:ahLst/>
            <a:cxnLst/>
            <a:rect r="r" b="b" t="t" l="l"/>
            <a:pathLst>
              <a:path h="994197" w="1296074">
                <a:moveTo>
                  <a:pt x="0" y="0"/>
                </a:moveTo>
                <a:lnTo>
                  <a:pt x="1296074" y="0"/>
                </a:lnTo>
                <a:lnTo>
                  <a:pt x="1296074" y="994197"/>
                </a:lnTo>
                <a:lnTo>
                  <a:pt x="0" y="994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415083">
            <a:off x="16619552" y="9276656"/>
            <a:ext cx="2960714" cy="2020688"/>
          </a:xfrm>
          <a:custGeom>
            <a:avLst/>
            <a:gdLst/>
            <a:ahLst/>
            <a:cxnLst/>
            <a:rect r="r" b="b" t="t" l="l"/>
            <a:pathLst>
              <a:path h="2020688" w="2960714">
                <a:moveTo>
                  <a:pt x="0" y="0"/>
                </a:moveTo>
                <a:lnTo>
                  <a:pt x="2960715" y="0"/>
                </a:lnTo>
                <a:lnTo>
                  <a:pt x="2960715" y="2020688"/>
                </a:lnTo>
                <a:lnTo>
                  <a:pt x="0" y="202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684205" y="282114"/>
            <a:ext cx="4755859" cy="9410285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-2546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230789" y="2118131"/>
            <a:ext cx="8099978" cy="103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7"/>
              </a:lnSpc>
            </a:pPr>
            <a:r>
              <a:rPr lang="en-US" sz="7061" b="true">
                <a:solidFill>
                  <a:srgbClr val="795225"/>
                </a:solidFill>
                <a:latin typeface="Ubuntu Bold"/>
                <a:ea typeface="Ubuntu Bold"/>
                <a:cs typeface="Ubuntu Bold"/>
                <a:sym typeface="Ubuntu Bold"/>
              </a:rPr>
              <a:t>我的寵物：健康紀錄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9463185">
            <a:off x="8715272" y="566954"/>
            <a:ext cx="1068445" cy="611494"/>
          </a:xfrm>
          <a:custGeom>
            <a:avLst/>
            <a:gdLst/>
            <a:ahLst/>
            <a:cxnLst/>
            <a:rect r="r" b="b" t="t" l="l"/>
            <a:pathLst>
              <a:path h="611494" w="1068445">
                <a:moveTo>
                  <a:pt x="0" y="0"/>
                </a:moveTo>
                <a:lnTo>
                  <a:pt x="1068446" y="0"/>
                </a:lnTo>
                <a:lnTo>
                  <a:pt x="1068446" y="611494"/>
                </a:lnTo>
                <a:lnTo>
                  <a:pt x="0" y="6114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574612" y="784579"/>
            <a:ext cx="1706166" cy="1672043"/>
          </a:xfrm>
          <a:custGeom>
            <a:avLst/>
            <a:gdLst/>
            <a:ahLst/>
            <a:cxnLst/>
            <a:rect r="r" b="b" t="t" l="l"/>
            <a:pathLst>
              <a:path h="1672043" w="1706166">
                <a:moveTo>
                  <a:pt x="0" y="0"/>
                </a:moveTo>
                <a:lnTo>
                  <a:pt x="1706166" y="0"/>
                </a:lnTo>
                <a:lnTo>
                  <a:pt x="1706166" y="1672043"/>
                </a:lnTo>
                <a:lnTo>
                  <a:pt x="0" y="1672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6449" y="4797941"/>
            <a:ext cx="12561556" cy="342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69727" indent="-584863" lvl="1">
              <a:lnSpc>
                <a:spcPts val="9210"/>
              </a:lnSpc>
              <a:buFont typeface="Arial"/>
              <a:buChar char="•"/>
            </a:pPr>
            <a:r>
              <a:rPr lang="en-US" sz="5417">
                <a:solidFill>
                  <a:srgbClr val="795225"/>
                </a:solidFill>
                <a:latin typeface="Ubuntu"/>
                <a:ea typeface="Ubuntu"/>
                <a:cs typeface="Ubuntu"/>
                <a:sym typeface="Ubuntu"/>
              </a:rPr>
              <a:t>紀錄體重、接種疫苗時間、吃藥時間</a:t>
            </a:r>
          </a:p>
          <a:p>
            <a:pPr algn="l" marL="1169727" indent="-584863" lvl="1">
              <a:lnSpc>
                <a:spcPts val="9210"/>
              </a:lnSpc>
              <a:buFont typeface="Arial"/>
              <a:buChar char="•"/>
            </a:pPr>
            <a:r>
              <a:rPr lang="en-US" sz="5417">
                <a:solidFill>
                  <a:srgbClr val="795225"/>
                </a:solidFill>
                <a:latin typeface="Ubuntu"/>
                <a:ea typeface="Ubuntu"/>
                <a:cs typeface="Ubuntu"/>
                <a:sym typeface="Ubuntu"/>
              </a:rPr>
              <a:t>主人能更注重寵物健康</a:t>
            </a:r>
          </a:p>
          <a:p>
            <a:pPr algn="l">
              <a:lnSpc>
                <a:spcPts val="921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6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68689">
            <a:off x="-1799546" y="-1308638"/>
            <a:ext cx="4661544" cy="3181504"/>
          </a:xfrm>
          <a:custGeom>
            <a:avLst/>
            <a:gdLst/>
            <a:ahLst/>
            <a:cxnLst/>
            <a:rect r="r" b="b" t="t" l="l"/>
            <a:pathLst>
              <a:path h="3181504" w="4661544">
                <a:moveTo>
                  <a:pt x="0" y="0"/>
                </a:moveTo>
                <a:lnTo>
                  <a:pt x="4661544" y="0"/>
                </a:lnTo>
                <a:lnTo>
                  <a:pt x="4661544" y="3181504"/>
                </a:lnTo>
                <a:lnTo>
                  <a:pt x="0" y="318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94764">
            <a:off x="-862756" y="593909"/>
            <a:ext cx="2787965" cy="2571898"/>
          </a:xfrm>
          <a:custGeom>
            <a:avLst/>
            <a:gdLst/>
            <a:ahLst/>
            <a:cxnLst/>
            <a:rect r="r" b="b" t="t" l="l"/>
            <a:pathLst>
              <a:path h="2571898" w="2787965">
                <a:moveTo>
                  <a:pt x="0" y="0"/>
                </a:moveTo>
                <a:lnTo>
                  <a:pt x="2787964" y="0"/>
                </a:lnTo>
                <a:lnTo>
                  <a:pt x="2787964" y="2571898"/>
                </a:lnTo>
                <a:lnTo>
                  <a:pt x="0" y="2571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35225">
            <a:off x="2074914" y="9870"/>
            <a:ext cx="1252368" cy="1374341"/>
          </a:xfrm>
          <a:custGeom>
            <a:avLst/>
            <a:gdLst/>
            <a:ahLst/>
            <a:cxnLst/>
            <a:rect r="r" b="b" t="t" l="l"/>
            <a:pathLst>
              <a:path h="1374341" w="1252368">
                <a:moveTo>
                  <a:pt x="0" y="0"/>
                </a:moveTo>
                <a:lnTo>
                  <a:pt x="1252369" y="0"/>
                </a:lnTo>
                <a:lnTo>
                  <a:pt x="1252369" y="1374341"/>
                </a:lnTo>
                <a:lnTo>
                  <a:pt x="0" y="13743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589">
            <a:off x="-1433908" y="9218357"/>
            <a:ext cx="2960714" cy="2020688"/>
          </a:xfrm>
          <a:custGeom>
            <a:avLst/>
            <a:gdLst/>
            <a:ahLst/>
            <a:cxnLst/>
            <a:rect r="r" b="b" t="t" l="l"/>
            <a:pathLst>
              <a:path h="2020688" w="2960714">
                <a:moveTo>
                  <a:pt x="0" y="0"/>
                </a:moveTo>
                <a:lnTo>
                  <a:pt x="2960714" y="0"/>
                </a:lnTo>
                <a:lnTo>
                  <a:pt x="2960714" y="2020688"/>
                </a:lnTo>
                <a:lnTo>
                  <a:pt x="0" y="202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428829">
            <a:off x="3477741" y="8543760"/>
            <a:ext cx="1296074" cy="994197"/>
          </a:xfrm>
          <a:custGeom>
            <a:avLst/>
            <a:gdLst/>
            <a:ahLst/>
            <a:cxnLst/>
            <a:rect r="r" b="b" t="t" l="l"/>
            <a:pathLst>
              <a:path h="994197" w="1296074">
                <a:moveTo>
                  <a:pt x="0" y="0"/>
                </a:moveTo>
                <a:lnTo>
                  <a:pt x="1296074" y="0"/>
                </a:lnTo>
                <a:lnTo>
                  <a:pt x="1296074" y="994197"/>
                </a:lnTo>
                <a:lnTo>
                  <a:pt x="0" y="994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415083">
            <a:off x="16619552" y="9276656"/>
            <a:ext cx="2960714" cy="2020688"/>
          </a:xfrm>
          <a:custGeom>
            <a:avLst/>
            <a:gdLst/>
            <a:ahLst/>
            <a:cxnLst/>
            <a:rect r="r" b="b" t="t" l="l"/>
            <a:pathLst>
              <a:path h="2020688" w="2960714">
                <a:moveTo>
                  <a:pt x="0" y="0"/>
                </a:moveTo>
                <a:lnTo>
                  <a:pt x="2960715" y="0"/>
                </a:lnTo>
                <a:lnTo>
                  <a:pt x="2960715" y="2020688"/>
                </a:lnTo>
                <a:lnTo>
                  <a:pt x="0" y="202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30789" y="2118131"/>
            <a:ext cx="8099978" cy="103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7"/>
              </a:lnSpc>
            </a:pPr>
            <a:r>
              <a:rPr lang="en-US" sz="7061" b="true">
                <a:solidFill>
                  <a:srgbClr val="795225"/>
                </a:solidFill>
                <a:latin typeface="Ubuntu Bold"/>
                <a:ea typeface="Ubuntu Bold"/>
                <a:cs typeface="Ubuntu Bold"/>
                <a:sym typeface="Ubuntu Bold"/>
              </a:rPr>
              <a:t>我的寵物：行為訓練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684205" y="282114"/>
            <a:ext cx="4755859" cy="9410285"/>
            <a:chOff x="0" y="0"/>
            <a:chExt cx="2620010" cy="51841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-2546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9463185">
            <a:off x="8715272" y="566954"/>
            <a:ext cx="1068445" cy="611494"/>
          </a:xfrm>
          <a:custGeom>
            <a:avLst/>
            <a:gdLst/>
            <a:ahLst/>
            <a:cxnLst/>
            <a:rect r="r" b="b" t="t" l="l"/>
            <a:pathLst>
              <a:path h="611494" w="1068445">
                <a:moveTo>
                  <a:pt x="0" y="0"/>
                </a:moveTo>
                <a:lnTo>
                  <a:pt x="1068446" y="0"/>
                </a:lnTo>
                <a:lnTo>
                  <a:pt x="1068446" y="611494"/>
                </a:lnTo>
                <a:lnTo>
                  <a:pt x="0" y="6114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574612" y="784579"/>
            <a:ext cx="1706166" cy="1672043"/>
          </a:xfrm>
          <a:custGeom>
            <a:avLst/>
            <a:gdLst/>
            <a:ahLst/>
            <a:cxnLst/>
            <a:rect r="r" b="b" t="t" l="l"/>
            <a:pathLst>
              <a:path h="1672043" w="1706166">
                <a:moveTo>
                  <a:pt x="0" y="0"/>
                </a:moveTo>
                <a:lnTo>
                  <a:pt x="1706166" y="0"/>
                </a:lnTo>
                <a:lnTo>
                  <a:pt x="1706166" y="1672043"/>
                </a:lnTo>
                <a:lnTo>
                  <a:pt x="0" y="1672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6449" y="4797941"/>
            <a:ext cx="12561556" cy="458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69727" indent="-584863" lvl="1">
              <a:lnSpc>
                <a:spcPts val="9210"/>
              </a:lnSpc>
              <a:buFont typeface="Arial"/>
              <a:buChar char="•"/>
            </a:pPr>
            <a:r>
              <a:rPr lang="en-US" sz="5417">
                <a:solidFill>
                  <a:srgbClr val="795225"/>
                </a:solidFill>
                <a:latin typeface="Ubuntu"/>
                <a:ea typeface="Ubuntu"/>
                <a:cs typeface="Ubuntu"/>
                <a:sym typeface="Ubuntu"/>
              </a:rPr>
              <a:t>紀錄主人想訓練的寵物能力</a:t>
            </a:r>
          </a:p>
          <a:p>
            <a:pPr algn="l" marL="1169727" indent="-584863" lvl="1">
              <a:lnSpc>
                <a:spcPts val="9210"/>
              </a:lnSpc>
              <a:buFont typeface="Arial"/>
              <a:buChar char="•"/>
            </a:pPr>
            <a:r>
              <a:rPr lang="en-US" sz="5417">
                <a:solidFill>
                  <a:srgbClr val="795225"/>
                </a:solidFill>
                <a:latin typeface="Ubuntu"/>
                <a:ea typeface="Ubuntu"/>
                <a:cs typeface="Ubuntu"/>
                <a:sym typeface="Ubuntu"/>
              </a:rPr>
              <a:t>也可以達到提醒主人訓練成果</a:t>
            </a:r>
          </a:p>
          <a:p>
            <a:pPr algn="l">
              <a:lnSpc>
                <a:spcPts val="9210"/>
              </a:lnSpc>
            </a:pPr>
          </a:p>
          <a:p>
            <a:pPr algn="l">
              <a:lnSpc>
                <a:spcPts val="921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6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68689">
            <a:off x="-1799546" y="-1308638"/>
            <a:ext cx="4661544" cy="3181504"/>
          </a:xfrm>
          <a:custGeom>
            <a:avLst/>
            <a:gdLst/>
            <a:ahLst/>
            <a:cxnLst/>
            <a:rect r="r" b="b" t="t" l="l"/>
            <a:pathLst>
              <a:path h="3181504" w="4661544">
                <a:moveTo>
                  <a:pt x="0" y="0"/>
                </a:moveTo>
                <a:lnTo>
                  <a:pt x="4661544" y="0"/>
                </a:lnTo>
                <a:lnTo>
                  <a:pt x="4661544" y="3181504"/>
                </a:lnTo>
                <a:lnTo>
                  <a:pt x="0" y="318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94764">
            <a:off x="-862756" y="593909"/>
            <a:ext cx="2787965" cy="2571898"/>
          </a:xfrm>
          <a:custGeom>
            <a:avLst/>
            <a:gdLst/>
            <a:ahLst/>
            <a:cxnLst/>
            <a:rect r="r" b="b" t="t" l="l"/>
            <a:pathLst>
              <a:path h="2571898" w="2787965">
                <a:moveTo>
                  <a:pt x="0" y="0"/>
                </a:moveTo>
                <a:lnTo>
                  <a:pt x="2787964" y="0"/>
                </a:lnTo>
                <a:lnTo>
                  <a:pt x="2787964" y="2571898"/>
                </a:lnTo>
                <a:lnTo>
                  <a:pt x="0" y="2571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35225">
            <a:off x="2074914" y="9870"/>
            <a:ext cx="1252368" cy="1374341"/>
          </a:xfrm>
          <a:custGeom>
            <a:avLst/>
            <a:gdLst/>
            <a:ahLst/>
            <a:cxnLst/>
            <a:rect r="r" b="b" t="t" l="l"/>
            <a:pathLst>
              <a:path h="1374341" w="1252368">
                <a:moveTo>
                  <a:pt x="0" y="0"/>
                </a:moveTo>
                <a:lnTo>
                  <a:pt x="1252369" y="0"/>
                </a:lnTo>
                <a:lnTo>
                  <a:pt x="1252369" y="1374341"/>
                </a:lnTo>
                <a:lnTo>
                  <a:pt x="0" y="13743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589">
            <a:off x="-1433908" y="9218357"/>
            <a:ext cx="2960714" cy="2020688"/>
          </a:xfrm>
          <a:custGeom>
            <a:avLst/>
            <a:gdLst/>
            <a:ahLst/>
            <a:cxnLst/>
            <a:rect r="r" b="b" t="t" l="l"/>
            <a:pathLst>
              <a:path h="2020688" w="2960714">
                <a:moveTo>
                  <a:pt x="0" y="0"/>
                </a:moveTo>
                <a:lnTo>
                  <a:pt x="2960714" y="0"/>
                </a:lnTo>
                <a:lnTo>
                  <a:pt x="2960714" y="2020688"/>
                </a:lnTo>
                <a:lnTo>
                  <a:pt x="0" y="202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428829">
            <a:off x="3477741" y="8543760"/>
            <a:ext cx="1296074" cy="994197"/>
          </a:xfrm>
          <a:custGeom>
            <a:avLst/>
            <a:gdLst/>
            <a:ahLst/>
            <a:cxnLst/>
            <a:rect r="r" b="b" t="t" l="l"/>
            <a:pathLst>
              <a:path h="994197" w="1296074">
                <a:moveTo>
                  <a:pt x="0" y="0"/>
                </a:moveTo>
                <a:lnTo>
                  <a:pt x="1296074" y="0"/>
                </a:lnTo>
                <a:lnTo>
                  <a:pt x="1296074" y="994197"/>
                </a:lnTo>
                <a:lnTo>
                  <a:pt x="0" y="994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415083">
            <a:off x="16619552" y="9276656"/>
            <a:ext cx="2960714" cy="2020688"/>
          </a:xfrm>
          <a:custGeom>
            <a:avLst/>
            <a:gdLst/>
            <a:ahLst/>
            <a:cxnLst/>
            <a:rect r="r" b="b" t="t" l="l"/>
            <a:pathLst>
              <a:path h="2020688" w="2960714">
                <a:moveTo>
                  <a:pt x="0" y="0"/>
                </a:moveTo>
                <a:lnTo>
                  <a:pt x="2960715" y="0"/>
                </a:lnTo>
                <a:lnTo>
                  <a:pt x="2960715" y="2020688"/>
                </a:lnTo>
                <a:lnTo>
                  <a:pt x="0" y="202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30789" y="2118131"/>
            <a:ext cx="8099978" cy="103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7"/>
              </a:lnSpc>
            </a:pPr>
            <a:r>
              <a:rPr lang="en-US" sz="7061" b="true">
                <a:solidFill>
                  <a:srgbClr val="795225"/>
                </a:solidFill>
                <a:latin typeface="Ubuntu Bold"/>
                <a:ea typeface="Ubuntu Bold"/>
                <a:cs typeface="Ubuntu Bold"/>
                <a:sym typeface="Ubuntu Bold"/>
              </a:rPr>
              <a:t>我的寵物：提醒功能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684205" y="282114"/>
            <a:ext cx="4755859" cy="9410285"/>
            <a:chOff x="0" y="0"/>
            <a:chExt cx="2620010" cy="51841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-2546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9463185">
            <a:off x="8715272" y="566954"/>
            <a:ext cx="1068445" cy="611494"/>
          </a:xfrm>
          <a:custGeom>
            <a:avLst/>
            <a:gdLst/>
            <a:ahLst/>
            <a:cxnLst/>
            <a:rect r="r" b="b" t="t" l="l"/>
            <a:pathLst>
              <a:path h="611494" w="1068445">
                <a:moveTo>
                  <a:pt x="0" y="0"/>
                </a:moveTo>
                <a:lnTo>
                  <a:pt x="1068446" y="0"/>
                </a:lnTo>
                <a:lnTo>
                  <a:pt x="1068446" y="611494"/>
                </a:lnTo>
                <a:lnTo>
                  <a:pt x="0" y="6114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574612" y="784579"/>
            <a:ext cx="1706166" cy="1672043"/>
          </a:xfrm>
          <a:custGeom>
            <a:avLst/>
            <a:gdLst/>
            <a:ahLst/>
            <a:cxnLst/>
            <a:rect r="r" b="b" t="t" l="l"/>
            <a:pathLst>
              <a:path h="1672043" w="1706166">
                <a:moveTo>
                  <a:pt x="0" y="0"/>
                </a:moveTo>
                <a:lnTo>
                  <a:pt x="1706166" y="0"/>
                </a:lnTo>
                <a:lnTo>
                  <a:pt x="1706166" y="1672043"/>
                </a:lnTo>
                <a:lnTo>
                  <a:pt x="0" y="1672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6449" y="4797941"/>
            <a:ext cx="12561556" cy="575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69727" indent="-584863" lvl="1">
              <a:lnSpc>
                <a:spcPts val="9210"/>
              </a:lnSpc>
              <a:buFont typeface="Arial"/>
              <a:buChar char="•"/>
            </a:pPr>
            <a:r>
              <a:rPr lang="en-US" sz="5417">
                <a:solidFill>
                  <a:srgbClr val="795225"/>
                </a:solidFill>
                <a:latin typeface="Ubuntu"/>
                <a:ea typeface="Ubuntu"/>
                <a:cs typeface="Ubuntu"/>
                <a:sym typeface="Ubuntu"/>
              </a:rPr>
              <a:t>利用訊息或鈴聲功能</a:t>
            </a:r>
          </a:p>
          <a:p>
            <a:pPr algn="l" marL="1169727" indent="-584863" lvl="1">
              <a:lnSpc>
                <a:spcPts val="9210"/>
              </a:lnSpc>
              <a:buFont typeface="Arial"/>
              <a:buChar char="•"/>
            </a:pPr>
            <a:r>
              <a:rPr lang="en-US" sz="5417">
                <a:solidFill>
                  <a:srgbClr val="795225"/>
                </a:solidFill>
                <a:latin typeface="Ubuntu"/>
                <a:ea typeface="Ubuntu"/>
                <a:cs typeface="Ubuntu"/>
                <a:sym typeface="Ubuntu"/>
              </a:rPr>
              <a:t>減少主人忘東忘西的困擾</a:t>
            </a:r>
          </a:p>
          <a:p>
            <a:pPr algn="l">
              <a:lnSpc>
                <a:spcPts val="9210"/>
              </a:lnSpc>
            </a:pPr>
          </a:p>
          <a:p>
            <a:pPr algn="l">
              <a:lnSpc>
                <a:spcPts val="9210"/>
              </a:lnSpc>
            </a:pPr>
          </a:p>
          <a:p>
            <a:pPr algn="l">
              <a:lnSpc>
                <a:spcPts val="921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DAGarARSfeM</dc:identifier>
  <dcterms:modified xsi:type="dcterms:W3CDTF">2011-08-01T06:04:30Z</dcterms:modified>
  <cp:revision>1</cp:revision>
  <dc:title>期末</dc:title>
</cp:coreProperties>
</file>